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Corben"/>
      <p:regular r:id="rId26"/>
      <p:bold r:id="rId27"/>
    </p:embeddedFont>
    <p:embeddedFont>
      <p:font typeface="Quattrocento Sans"/>
      <p:regular r:id="rId28"/>
      <p:bold r:id="rId29"/>
      <p:italic r:id="rId30"/>
      <p:boldItalic r:id="rId31"/>
    </p:embeddedFont>
    <p:embeddedFont>
      <p:font typeface="Arial Black"/>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3" roundtripDataSignature="AMtx7miwlhR5bHQVvQ8ueykYnIHl00AP5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orben-regular.fntdata"/><Relationship Id="rId25" Type="http://schemas.openxmlformats.org/officeDocument/2006/relationships/slide" Target="slides/slide20.xml"/><Relationship Id="rId28" Type="http://schemas.openxmlformats.org/officeDocument/2006/relationships/font" Target="fonts/QuattrocentoSans-regular.fntdata"/><Relationship Id="rId27" Type="http://schemas.openxmlformats.org/officeDocument/2006/relationships/font" Target="fonts/Corben-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QuattrocentoSa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QuattrocentoSans-boldItalic.fntdata"/><Relationship Id="rId30" Type="http://schemas.openxmlformats.org/officeDocument/2006/relationships/font" Target="fonts/QuattrocentoSans-italic.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ArialBlack-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8" name="Google Shape;1298;p1: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1" name="Google Shape;139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6" name="Google Shape;139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2" name="Google Shape;140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9" name="Google Shape;1409;p15: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p28: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7" name="Google Shape;1417;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18" name="Google Shape;1418;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8" name="Google Shape;1428;p29: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4" name="Google Shape;1434;p30: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0" name="Google Shape;1440;p31: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1" name="Google Shape;1451;p32: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600"/>
              <a:buFont typeface="Calibri"/>
              <a:buNone/>
            </a:pPr>
            <a:r>
              <a:t/>
            </a:r>
            <a:endParaRPr/>
          </a:p>
        </p:txBody>
      </p:sp>
      <p:sp>
        <p:nvSpPr>
          <p:cNvPr id="1460" name="Google Shape;1460;p33:notes"/>
          <p:cNvSpPr/>
          <p:nvPr>
            <p:ph idx="2" type="sldImg"/>
          </p:nvPr>
        </p:nvSpPr>
        <p:spPr>
          <a:xfrm>
            <a:off x="685085" y="1143000"/>
            <a:ext cx="548782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p2: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5" name="Google Shape;1305;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a:t>https://unsplash.com/photos/uXB-7la5vqA</a:t>
            </a:r>
            <a:endParaRPr/>
          </a:p>
        </p:txBody>
      </p:sp>
      <p:sp>
        <p:nvSpPr>
          <p:cNvPr id="1306" name="Google Shape;1306;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4" name="Google Shape;1484;p34: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p3: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5" name="Google Shape;1315;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16" name="Google Shape;1316;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p4: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2" name="Google Shape;1342;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43" name="Google Shape;1343;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7" name="Google Shape;135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3" name="Google Shape;1363;p6: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1" name="Google Shape;137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7" name="Google Shape;1377;p9: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3" name="Google Shape;1383;p10: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14" name="Shape 14"/>
        <p:cNvGrpSpPr/>
        <p:nvPr/>
      </p:nvGrpSpPr>
      <p:grpSpPr>
        <a:xfrm>
          <a:off x="0" y="0"/>
          <a:ext cx="0" cy="0"/>
          <a:chOff x="0" y="0"/>
          <a:chExt cx="0" cy="0"/>
        </a:xfrm>
      </p:grpSpPr>
      <p:sp>
        <p:nvSpPr>
          <p:cNvPr id="15" name="Google Shape;15;p36"/>
          <p:cNvSpPr txBox="1"/>
          <p:nvPr>
            <p:ph type="ctrTitle"/>
          </p:nvPr>
        </p:nvSpPr>
        <p:spPr>
          <a:xfrm>
            <a:off x="4085819" y="519522"/>
            <a:ext cx="4209528" cy="2058584"/>
          </a:xfrm>
          <a:prstGeom prst="rect">
            <a:avLst/>
          </a:prstGeom>
          <a:noFill/>
          <a:ln>
            <a:noFill/>
          </a:ln>
        </p:spPr>
        <p:txBody>
          <a:bodyPr anchorCtr="0" anchor="b" bIns="45700" lIns="0" spcFirstLastPara="1" rIns="0" wrap="square" tIns="45700">
            <a:noAutofit/>
          </a:bodyPr>
          <a:lstStyle>
            <a:lvl1pPr lvl="0" algn="l">
              <a:lnSpc>
                <a:spcPct val="100000"/>
              </a:lnSpc>
              <a:spcBef>
                <a:spcPts val="0"/>
              </a:spcBef>
              <a:spcAft>
                <a:spcPts val="0"/>
              </a:spcAft>
              <a:buClr>
                <a:schemeClr val="lt1"/>
              </a:buClr>
              <a:buSzPts val="5400"/>
              <a:buFont typeface="Quattrocento Sans"/>
              <a:buNone/>
              <a:defRPr sz="54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 name="Google Shape;16;p36"/>
          <p:cNvSpPr txBox="1"/>
          <p:nvPr>
            <p:ph idx="1" type="subTitle"/>
          </p:nvPr>
        </p:nvSpPr>
        <p:spPr>
          <a:xfrm>
            <a:off x="4068218" y="2578106"/>
            <a:ext cx="4229910" cy="573330"/>
          </a:xfrm>
          <a:prstGeom prst="rect">
            <a:avLst/>
          </a:prstGeom>
          <a:noFill/>
          <a:ln>
            <a:noFill/>
          </a:ln>
        </p:spPr>
        <p:txBody>
          <a:bodyPr anchorCtr="0" anchor="t" bIns="45700" lIns="0" spcFirstLastPara="1" rIns="0" wrap="square" tIns="45700">
            <a:normAutofit/>
          </a:bodyPr>
          <a:lstStyle>
            <a:lvl1pPr lvl="0" algn="l">
              <a:lnSpc>
                <a:spcPct val="100000"/>
              </a:lnSpc>
              <a:spcBef>
                <a:spcPts val="400"/>
              </a:spcBef>
              <a:spcAft>
                <a:spcPts val="0"/>
              </a:spcAft>
              <a:buClr>
                <a:schemeClr val="lt1"/>
              </a:buClr>
              <a:buSzPts val="2100"/>
              <a:buNone/>
              <a:defRPr sz="2100">
                <a:solidFill>
                  <a:schemeClr val="lt1"/>
                </a:solidFill>
                <a:latin typeface="Quattrocento Sans"/>
                <a:ea typeface="Quattrocento Sans"/>
                <a:cs typeface="Quattrocento Sans"/>
                <a:sym typeface="Quattrocento Sans"/>
              </a:defRPr>
            </a:lvl1pPr>
            <a:lvl2pPr lvl="1" algn="ctr">
              <a:lnSpc>
                <a:spcPct val="100000"/>
              </a:lnSpc>
              <a:spcBef>
                <a:spcPts val="500"/>
              </a:spcBef>
              <a:spcAft>
                <a:spcPts val="0"/>
              </a:spcAft>
              <a:buClr>
                <a:srgbClr val="888888"/>
              </a:buClr>
              <a:buSzPts val="2400"/>
              <a:buNone/>
              <a:defRPr>
                <a:solidFill>
                  <a:srgbClr val="888888"/>
                </a:solidFill>
              </a:defRPr>
            </a:lvl2pPr>
            <a:lvl3pPr lvl="2" algn="ctr">
              <a:lnSpc>
                <a:spcPct val="100000"/>
              </a:lnSpc>
              <a:spcBef>
                <a:spcPts val="40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7" name="Google Shape;17;p36"/>
          <p:cNvSpPr/>
          <p:nvPr/>
        </p:nvSpPr>
        <p:spPr>
          <a:xfrm>
            <a:off x="0" y="4731990"/>
            <a:ext cx="9144000" cy="411510"/>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id="18" name="Google Shape;18;p36"/>
          <p:cNvGrpSpPr/>
          <p:nvPr/>
        </p:nvGrpSpPr>
        <p:grpSpPr>
          <a:xfrm>
            <a:off x="88334" y="0"/>
            <a:ext cx="3088831" cy="5001210"/>
            <a:chOff x="117748" y="1"/>
            <a:chExt cx="3527025" cy="6668280"/>
          </a:xfrm>
        </p:grpSpPr>
        <p:sp>
          <p:nvSpPr>
            <p:cNvPr id="19" name="Google Shape;19;p36"/>
            <p:cNvSpPr/>
            <p:nvPr/>
          </p:nvSpPr>
          <p:spPr>
            <a:xfrm rot="5400000">
              <a:off x="2986479" y="4075771"/>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 name="Google Shape;20;p36"/>
            <p:cNvSpPr/>
            <p:nvPr/>
          </p:nvSpPr>
          <p:spPr>
            <a:xfrm rot="5400000">
              <a:off x="2986479" y="4532666"/>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 name="Google Shape;21;p36"/>
            <p:cNvSpPr/>
            <p:nvPr/>
          </p:nvSpPr>
          <p:spPr>
            <a:xfrm rot="5400000">
              <a:off x="2986479" y="4989560"/>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 name="Google Shape;22;p36"/>
            <p:cNvSpPr/>
            <p:nvPr/>
          </p:nvSpPr>
          <p:spPr>
            <a:xfrm rot="5400000">
              <a:off x="2986479" y="5446455"/>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 name="Google Shape;23;p36"/>
            <p:cNvSpPr/>
            <p:nvPr/>
          </p:nvSpPr>
          <p:spPr>
            <a:xfrm rot="5400000">
              <a:off x="2986479" y="5903350"/>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 name="Google Shape;24;p36"/>
            <p:cNvSpPr/>
            <p:nvPr/>
          </p:nvSpPr>
          <p:spPr>
            <a:xfrm rot="5400000">
              <a:off x="2986459" y="6360275"/>
              <a:ext cx="83240" cy="86647"/>
            </a:xfrm>
            <a:custGeom>
              <a:rect b="b" l="l" r="r" t="t"/>
              <a:pathLst>
                <a:path extrusionOk="0" h="160496" w="184308">
                  <a:moveTo>
                    <a:pt x="184309"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 name="Google Shape;25;p36"/>
            <p:cNvSpPr/>
            <p:nvPr/>
          </p:nvSpPr>
          <p:spPr>
            <a:xfrm rot="5400000">
              <a:off x="2795355" y="6583357"/>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 name="Google Shape;26;p36"/>
            <p:cNvSpPr/>
            <p:nvPr/>
          </p:nvSpPr>
          <p:spPr>
            <a:xfrm rot="5400000">
              <a:off x="2795355" y="6126462"/>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 name="Google Shape;27;p36"/>
            <p:cNvSpPr/>
            <p:nvPr/>
          </p:nvSpPr>
          <p:spPr>
            <a:xfrm rot="5400000">
              <a:off x="2795355" y="5669568"/>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 name="Google Shape;28;p36"/>
            <p:cNvSpPr/>
            <p:nvPr/>
          </p:nvSpPr>
          <p:spPr>
            <a:xfrm rot="5400000">
              <a:off x="2795355" y="5212673"/>
              <a:ext cx="83200" cy="86647"/>
            </a:xfrm>
            <a:custGeom>
              <a:rect b="b" l="l" r="r" t="t"/>
              <a:pathLst>
                <a:path extrusionOk="0" h="160496" w="184213">
                  <a:moveTo>
                    <a:pt x="0" y="0"/>
                  </a:moveTo>
                  <a:lnTo>
                    <a:pt x="184214"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 name="Google Shape;29;p36"/>
            <p:cNvSpPr/>
            <p:nvPr/>
          </p:nvSpPr>
          <p:spPr>
            <a:xfrm rot="5400000">
              <a:off x="2795355" y="4755779"/>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0" name="Google Shape;30;p36"/>
            <p:cNvSpPr/>
            <p:nvPr/>
          </p:nvSpPr>
          <p:spPr>
            <a:xfrm rot="5400000">
              <a:off x="2795355" y="4298883"/>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 name="Google Shape;31;p36"/>
            <p:cNvSpPr/>
            <p:nvPr/>
          </p:nvSpPr>
          <p:spPr>
            <a:xfrm rot="5400000">
              <a:off x="2604232" y="4075771"/>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 name="Google Shape;32;p36"/>
            <p:cNvSpPr/>
            <p:nvPr/>
          </p:nvSpPr>
          <p:spPr>
            <a:xfrm rot="5400000">
              <a:off x="2604232" y="4532666"/>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 name="Google Shape;33;p36"/>
            <p:cNvSpPr/>
            <p:nvPr/>
          </p:nvSpPr>
          <p:spPr>
            <a:xfrm rot="5400000">
              <a:off x="2604232" y="4989560"/>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 name="Google Shape;34;p36"/>
            <p:cNvSpPr/>
            <p:nvPr/>
          </p:nvSpPr>
          <p:spPr>
            <a:xfrm rot="5400000">
              <a:off x="2604232" y="5446455"/>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 name="Google Shape;35;p36"/>
            <p:cNvSpPr/>
            <p:nvPr/>
          </p:nvSpPr>
          <p:spPr>
            <a:xfrm rot="5400000">
              <a:off x="2604232" y="5903350"/>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 name="Google Shape;36;p36"/>
            <p:cNvSpPr/>
            <p:nvPr/>
          </p:nvSpPr>
          <p:spPr>
            <a:xfrm rot="5400000">
              <a:off x="2604212" y="6360275"/>
              <a:ext cx="83240" cy="86647"/>
            </a:xfrm>
            <a:custGeom>
              <a:rect b="b" l="l" r="r" t="t"/>
              <a:pathLst>
                <a:path extrusionOk="0" h="160496" w="184308">
                  <a:moveTo>
                    <a:pt x="184309"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 name="Google Shape;37;p36"/>
            <p:cNvSpPr/>
            <p:nvPr/>
          </p:nvSpPr>
          <p:spPr>
            <a:xfrm rot="5400000">
              <a:off x="2413109" y="6583357"/>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 name="Google Shape;38;p36"/>
            <p:cNvSpPr/>
            <p:nvPr/>
          </p:nvSpPr>
          <p:spPr>
            <a:xfrm rot="5400000">
              <a:off x="2413109" y="6126462"/>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 name="Google Shape;39;p36"/>
            <p:cNvSpPr/>
            <p:nvPr/>
          </p:nvSpPr>
          <p:spPr>
            <a:xfrm rot="5400000">
              <a:off x="2413109" y="5669568"/>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 name="Google Shape;40;p36"/>
            <p:cNvSpPr/>
            <p:nvPr/>
          </p:nvSpPr>
          <p:spPr>
            <a:xfrm rot="5400000">
              <a:off x="2413109" y="5212673"/>
              <a:ext cx="83200" cy="86647"/>
            </a:xfrm>
            <a:custGeom>
              <a:rect b="b" l="l" r="r" t="t"/>
              <a:pathLst>
                <a:path extrusionOk="0" h="160496" w="184213">
                  <a:moveTo>
                    <a:pt x="0" y="0"/>
                  </a:moveTo>
                  <a:lnTo>
                    <a:pt x="184214"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 name="Google Shape;41;p36"/>
            <p:cNvSpPr/>
            <p:nvPr/>
          </p:nvSpPr>
          <p:spPr>
            <a:xfrm rot="5400000">
              <a:off x="2413109" y="4755779"/>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 name="Google Shape;42;p36"/>
            <p:cNvSpPr/>
            <p:nvPr/>
          </p:nvSpPr>
          <p:spPr>
            <a:xfrm rot="5400000">
              <a:off x="2413109" y="4298883"/>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 name="Google Shape;43;p36"/>
            <p:cNvSpPr/>
            <p:nvPr/>
          </p:nvSpPr>
          <p:spPr>
            <a:xfrm rot="5400000">
              <a:off x="2221985" y="4075771"/>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 name="Google Shape;44;p36"/>
            <p:cNvSpPr/>
            <p:nvPr/>
          </p:nvSpPr>
          <p:spPr>
            <a:xfrm rot="5400000">
              <a:off x="2221985" y="4532666"/>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 name="Google Shape;45;p36"/>
            <p:cNvSpPr/>
            <p:nvPr/>
          </p:nvSpPr>
          <p:spPr>
            <a:xfrm rot="5400000">
              <a:off x="2221985" y="4989560"/>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 name="Google Shape;46;p36"/>
            <p:cNvSpPr/>
            <p:nvPr/>
          </p:nvSpPr>
          <p:spPr>
            <a:xfrm rot="5400000">
              <a:off x="2221985" y="5446455"/>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 name="Google Shape;47;p36"/>
            <p:cNvSpPr/>
            <p:nvPr/>
          </p:nvSpPr>
          <p:spPr>
            <a:xfrm rot="5400000">
              <a:off x="2221985" y="5903350"/>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 name="Google Shape;48;p36"/>
            <p:cNvSpPr/>
            <p:nvPr/>
          </p:nvSpPr>
          <p:spPr>
            <a:xfrm rot="5400000">
              <a:off x="2221965" y="6360275"/>
              <a:ext cx="83240" cy="86647"/>
            </a:xfrm>
            <a:custGeom>
              <a:rect b="b" l="l" r="r" t="t"/>
              <a:pathLst>
                <a:path extrusionOk="0" h="160496" w="184308">
                  <a:moveTo>
                    <a:pt x="184309"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 name="Google Shape;49;p36"/>
            <p:cNvSpPr/>
            <p:nvPr/>
          </p:nvSpPr>
          <p:spPr>
            <a:xfrm rot="5400000">
              <a:off x="2030862" y="6583357"/>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 name="Google Shape;50;p36"/>
            <p:cNvSpPr/>
            <p:nvPr/>
          </p:nvSpPr>
          <p:spPr>
            <a:xfrm rot="5400000">
              <a:off x="2030862" y="6126462"/>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 name="Google Shape;51;p36"/>
            <p:cNvSpPr/>
            <p:nvPr/>
          </p:nvSpPr>
          <p:spPr>
            <a:xfrm rot="5400000">
              <a:off x="2030862" y="5669568"/>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2" name="Google Shape;52;p36"/>
            <p:cNvSpPr/>
            <p:nvPr/>
          </p:nvSpPr>
          <p:spPr>
            <a:xfrm rot="5400000">
              <a:off x="2030862" y="5212673"/>
              <a:ext cx="83200" cy="86647"/>
            </a:xfrm>
            <a:custGeom>
              <a:rect b="b" l="l" r="r" t="t"/>
              <a:pathLst>
                <a:path extrusionOk="0" h="160496" w="184213">
                  <a:moveTo>
                    <a:pt x="0" y="0"/>
                  </a:moveTo>
                  <a:lnTo>
                    <a:pt x="184214"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3" name="Google Shape;53;p36"/>
            <p:cNvSpPr/>
            <p:nvPr/>
          </p:nvSpPr>
          <p:spPr>
            <a:xfrm rot="5400000">
              <a:off x="2030862" y="4755779"/>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4" name="Google Shape;54;p36"/>
            <p:cNvSpPr/>
            <p:nvPr/>
          </p:nvSpPr>
          <p:spPr>
            <a:xfrm rot="5400000">
              <a:off x="2030862" y="4298883"/>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 name="Google Shape;55;p36"/>
            <p:cNvSpPr/>
            <p:nvPr/>
          </p:nvSpPr>
          <p:spPr>
            <a:xfrm rot="5400000">
              <a:off x="1839738" y="4075771"/>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 name="Google Shape;56;p36"/>
            <p:cNvSpPr/>
            <p:nvPr/>
          </p:nvSpPr>
          <p:spPr>
            <a:xfrm rot="5400000">
              <a:off x="1839738" y="4532666"/>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 name="Google Shape;57;p36"/>
            <p:cNvSpPr/>
            <p:nvPr/>
          </p:nvSpPr>
          <p:spPr>
            <a:xfrm rot="5400000">
              <a:off x="1839738" y="4989560"/>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 name="Google Shape;58;p36"/>
            <p:cNvSpPr/>
            <p:nvPr/>
          </p:nvSpPr>
          <p:spPr>
            <a:xfrm rot="5400000">
              <a:off x="1839738" y="5446455"/>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 name="Google Shape;59;p36"/>
            <p:cNvSpPr/>
            <p:nvPr/>
          </p:nvSpPr>
          <p:spPr>
            <a:xfrm rot="5400000">
              <a:off x="1839738" y="5903350"/>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 name="Google Shape;60;p36"/>
            <p:cNvSpPr/>
            <p:nvPr/>
          </p:nvSpPr>
          <p:spPr>
            <a:xfrm rot="5400000">
              <a:off x="1839718" y="6360275"/>
              <a:ext cx="83240" cy="86647"/>
            </a:xfrm>
            <a:custGeom>
              <a:rect b="b" l="l" r="r" t="t"/>
              <a:pathLst>
                <a:path extrusionOk="0" h="160496" w="184308">
                  <a:moveTo>
                    <a:pt x="184309"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 name="Google Shape;61;p36"/>
            <p:cNvSpPr/>
            <p:nvPr/>
          </p:nvSpPr>
          <p:spPr>
            <a:xfrm rot="5400000">
              <a:off x="1648615" y="6583357"/>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 name="Google Shape;62;p36"/>
            <p:cNvSpPr/>
            <p:nvPr/>
          </p:nvSpPr>
          <p:spPr>
            <a:xfrm rot="5400000">
              <a:off x="1648615" y="6126462"/>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 name="Google Shape;63;p36"/>
            <p:cNvSpPr/>
            <p:nvPr/>
          </p:nvSpPr>
          <p:spPr>
            <a:xfrm rot="5400000">
              <a:off x="1648615" y="5669568"/>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 name="Google Shape;64;p36"/>
            <p:cNvSpPr/>
            <p:nvPr/>
          </p:nvSpPr>
          <p:spPr>
            <a:xfrm rot="5400000">
              <a:off x="1648615" y="5212673"/>
              <a:ext cx="83200" cy="86647"/>
            </a:xfrm>
            <a:custGeom>
              <a:rect b="b" l="l" r="r" t="t"/>
              <a:pathLst>
                <a:path extrusionOk="0" h="160496" w="184213">
                  <a:moveTo>
                    <a:pt x="0" y="0"/>
                  </a:moveTo>
                  <a:lnTo>
                    <a:pt x="184214"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5" name="Google Shape;65;p36"/>
            <p:cNvSpPr/>
            <p:nvPr/>
          </p:nvSpPr>
          <p:spPr>
            <a:xfrm rot="5400000">
              <a:off x="1648615" y="4755779"/>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6" name="Google Shape;66;p36"/>
            <p:cNvSpPr/>
            <p:nvPr/>
          </p:nvSpPr>
          <p:spPr>
            <a:xfrm rot="5400000">
              <a:off x="1648615" y="4298883"/>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7" name="Google Shape;67;p36"/>
            <p:cNvSpPr/>
            <p:nvPr/>
          </p:nvSpPr>
          <p:spPr>
            <a:xfrm rot="5400000">
              <a:off x="1457492" y="4075771"/>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8" name="Google Shape;68;p36"/>
            <p:cNvSpPr/>
            <p:nvPr/>
          </p:nvSpPr>
          <p:spPr>
            <a:xfrm rot="5400000">
              <a:off x="1457492" y="4532666"/>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 name="Google Shape;69;p36"/>
            <p:cNvSpPr/>
            <p:nvPr/>
          </p:nvSpPr>
          <p:spPr>
            <a:xfrm rot="5400000">
              <a:off x="1457492" y="4989560"/>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 name="Google Shape;70;p36"/>
            <p:cNvSpPr/>
            <p:nvPr/>
          </p:nvSpPr>
          <p:spPr>
            <a:xfrm rot="5400000">
              <a:off x="1457492" y="5446455"/>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 name="Google Shape;71;p36"/>
            <p:cNvSpPr/>
            <p:nvPr/>
          </p:nvSpPr>
          <p:spPr>
            <a:xfrm rot="5400000">
              <a:off x="1457492" y="5903350"/>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 name="Google Shape;72;p36"/>
            <p:cNvSpPr/>
            <p:nvPr/>
          </p:nvSpPr>
          <p:spPr>
            <a:xfrm rot="5400000">
              <a:off x="1457472" y="6360275"/>
              <a:ext cx="83240" cy="86647"/>
            </a:xfrm>
            <a:custGeom>
              <a:rect b="b" l="l" r="r" t="t"/>
              <a:pathLst>
                <a:path extrusionOk="0" h="160496" w="184308">
                  <a:moveTo>
                    <a:pt x="184309"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 name="Google Shape;73;p36"/>
            <p:cNvSpPr/>
            <p:nvPr/>
          </p:nvSpPr>
          <p:spPr>
            <a:xfrm rot="5400000">
              <a:off x="1266329" y="6583331"/>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 name="Google Shape;74;p36"/>
            <p:cNvSpPr/>
            <p:nvPr/>
          </p:nvSpPr>
          <p:spPr>
            <a:xfrm rot="5400000">
              <a:off x="1266329" y="6126436"/>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 name="Google Shape;75;p36"/>
            <p:cNvSpPr/>
            <p:nvPr/>
          </p:nvSpPr>
          <p:spPr>
            <a:xfrm rot="5400000">
              <a:off x="1266329" y="5669542"/>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 name="Google Shape;76;p36"/>
            <p:cNvSpPr/>
            <p:nvPr/>
          </p:nvSpPr>
          <p:spPr>
            <a:xfrm rot="5400000">
              <a:off x="1266329" y="5212647"/>
              <a:ext cx="83200" cy="86699"/>
            </a:xfrm>
            <a:custGeom>
              <a:rect b="b" l="l" r="r" t="t"/>
              <a:pathLst>
                <a:path extrusionOk="0" h="160591" w="184213">
                  <a:moveTo>
                    <a:pt x="0" y="0"/>
                  </a:moveTo>
                  <a:lnTo>
                    <a:pt x="184214"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 name="Google Shape;77;p36"/>
            <p:cNvSpPr/>
            <p:nvPr/>
          </p:nvSpPr>
          <p:spPr>
            <a:xfrm rot="5400000">
              <a:off x="1266329" y="4755753"/>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 name="Google Shape;78;p36"/>
            <p:cNvSpPr/>
            <p:nvPr/>
          </p:nvSpPr>
          <p:spPr>
            <a:xfrm rot="5400000">
              <a:off x="1266329" y="4298857"/>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9" name="Google Shape;79;p36"/>
            <p:cNvSpPr/>
            <p:nvPr/>
          </p:nvSpPr>
          <p:spPr>
            <a:xfrm rot="5400000">
              <a:off x="1075169" y="4075771"/>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 name="Google Shape;80;p36"/>
            <p:cNvSpPr/>
            <p:nvPr/>
          </p:nvSpPr>
          <p:spPr>
            <a:xfrm rot="5400000">
              <a:off x="1075169" y="4532666"/>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 name="Google Shape;81;p36"/>
            <p:cNvSpPr/>
            <p:nvPr/>
          </p:nvSpPr>
          <p:spPr>
            <a:xfrm rot="5400000">
              <a:off x="1075169" y="4989560"/>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 name="Google Shape;82;p36"/>
            <p:cNvSpPr/>
            <p:nvPr/>
          </p:nvSpPr>
          <p:spPr>
            <a:xfrm rot="5400000">
              <a:off x="1075169" y="5446455"/>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 name="Google Shape;83;p36"/>
            <p:cNvSpPr/>
            <p:nvPr/>
          </p:nvSpPr>
          <p:spPr>
            <a:xfrm rot="5400000">
              <a:off x="1075169" y="5903350"/>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 name="Google Shape;84;p36"/>
            <p:cNvSpPr/>
            <p:nvPr/>
          </p:nvSpPr>
          <p:spPr>
            <a:xfrm rot="5400000">
              <a:off x="1075149" y="6360275"/>
              <a:ext cx="83240" cy="86647"/>
            </a:xfrm>
            <a:custGeom>
              <a:rect b="b" l="l" r="r" t="t"/>
              <a:pathLst>
                <a:path extrusionOk="0" h="160496" w="184308">
                  <a:moveTo>
                    <a:pt x="184309"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 name="Google Shape;85;p36"/>
            <p:cNvSpPr/>
            <p:nvPr/>
          </p:nvSpPr>
          <p:spPr>
            <a:xfrm rot="5400000">
              <a:off x="884046" y="6583357"/>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 name="Google Shape;86;p36"/>
            <p:cNvSpPr/>
            <p:nvPr/>
          </p:nvSpPr>
          <p:spPr>
            <a:xfrm rot="5400000">
              <a:off x="884046" y="6126462"/>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 name="Google Shape;87;p36"/>
            <p:cNvSpPr/>
            <p:nvPr/>
          </p:nvSpPr>
          <p:spPr>
            <a:xfrm rot="5400000">
              <a:off x="884046" y="5669568"/>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 name="Google Shape;88;p36"/>
            <p:cNvSpPr/>
            <p:nvPr/>
          </p:nvSpPr>
          <p:spPr>
            <a:xfrm rot="5400000">
              <a:off x="884046" y="5212673"/>
              <a:ext cx="83200" cy="86647"/>
            </a:xfrm>
            <a:custGeom>
              <a:rect b="b" l="l" r="r" t="t"/>
              <a:pathLst>
                <a:path extrusionOk="0" h="160496" w="184213">
                  <a:moveTo>
                    <a:pt x="0" y="0"/>
                  </a:moveTo>
                  <a:lnTo>
                    <a:pt x="184214"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 name="Google Shape;89;p36"/>
            <p:cNvSpPr/>
            <p:nvPr/>
          </p:nvSpPr>
          <p:spPr>
            <a:xfrm rot="5400000">
              <a:off x="884046" y="4755779"/>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 name="Google Shape;90;p36"/>
            <p:cNvSpPr/>
            <p:nvPr/>
          </p:nvSpPr>
          <p:spPr>
            <a:xfrm rot="5400000">
              <a:off x="884046" y="4298883"/>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 name="Google Shape;91;p36"/>
            <p:cNvSpPr/>
            <p:nvPr/>
          </p:nvSpPr>
          <p:spPr>
            <a:xfrm rot="5400000">
              <a:off x="692922" y="4075771"/>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 name="Google Shape;92;p36"/>
            <p:cNvSpPr/>
            <p:nvPr/>
          </p:nvSpPr>
          <p:spPr>
            <a:xfrm rot="5400000">
              <a:off x="692922" y="4532666"/>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 name="Google Shape;93;p36"/>
            <p:cNvSpPr/>
            <p:nvPr/>
          </p:nvSpPr>
          <p:spPr>
            <a:xfrm rot="5400000">
              <a:off x="692922" y="4989560"/>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 name="Google Shape;94;p36"/>
            <p:cNvSpPr/>
            <p:nvPr/>
          </p:nvSpPr>
          <p:spPr>
            <a:xfrm rot="5400000">
              <a:off x="692922" y="5446455"/>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 name="Google Shape;95;p36"/>
            <p:cNvSpPr/>
            <p:nvPr/>
          </p:nvSpPr>
          <p:spPr>
            <a:xfrm rot="5400000">
              <a:off x="692922" y="5903350"/>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 name="Google Shape;96;p36"/>
            <p:cNvSpPr/>
            <p:nvPr/>
          </p:nvSpPr>
          <p:spPr>
            <a:xfrm rot="5400000">
              <a:off x="692902" y="6360275"/>
              <a:ext cx="83240" cy="86647"/>
            </a:xfrm>
            <a:custGeom>
              <a:rect b="b" l="l" r="r" t="t"/>
              <a:pathLst>
                <a:path extrusionOk="0" h="160496" w="184308">
                  <a:moveTo>
                    <a:pt x="184309"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 name="Google Shape;97;p36"/>
            <p:cNvSpPr/>
            <p:nvPr/>
          </p:nvSpPr>
          <p:spPr>
            <a:xfrm rot="5400000">
              <a:off x="501799" y="6583357"/>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 name="Google Shape;98;p36"/>
            <p:cNvSpPr/>
            <p:nvPr/>
          </p:nvSpPr>
          <p:spPr>
            <a:xfrm rot="5400000">
              <a:off x="501799" y="6126462"/>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 name="Google Shape;99;p36"/>
            <p:cNvSpPr/>
            <p:nvPr/>
          </p:nvSpPr>
          <p:spPr>
            <a:xfrm rot="5400000">
              <a:off x="501799" y="5669568"/>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 name="Google Shape;100;p36"/>
            <p:cNvSpPr/>
            <p:nvPr/>
          </p:nvSpPr>
          <p:spPr>
            <a:xfrm rot="5400000">
              <a:off x="501799" y="5212673"/>
              <a:ext cx="83200" cy="86647"/>
            </a:xfrm>
            <a:custGeom>
              <a:rect b="b" l="l" r="r" t="t"/>
              <a:pathLst>
                <a:path extrusionOk="0" h="160496" w="184213">
                  <a:moveTo>
                    <a:pt x="0" y="0"/>
                  </a:moveTo>
                  <a:lnTo>
                    <a:pt x="184214"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 name="Google Shape;101;p36"/>
            <p:cNvSpPr/>
            <p:nvPr/>
          </p:nvSpPr>
          <p:spPr>
            <a:xfrm rot="5400000">
              <a:off x="501799" y="4755779"/>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 name="Google Shape;102;p36"/>
            <p:cNvSpPr/>
            <p:nvPr/>
          </p:nvSpPr>
          <p:spPr>
            <a:xfrm rot="5400000">
              <a:off x="501799" y="4298883"/>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 name="Google Shape;103;p36"/>
            <p:cNvSpPr/>
            <p:nvPr/>
          </p:nvSpPr>
          <p:spPr>
            <a:xfrm rot="5400000">
              <a:off x="310637" y="4075745"/>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 name="Google Shape;104;p36"/>
            <p:cNvSpPr/>
            <p:nvPr/>
          </p:nvSpPr>
          <p:spPr>
            <a:xfrm rot="5400000">
              <a:off x="310637" y="4532640"/>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 name="Google Shape;105;p36"/>
            <p:cNvSpPr/>
            <p:nvPr/>
          </p:nvSpPr>
          <p:spPr>
            <a:xfrm rot="5400000">
              <a:off x="310637" y="4989534"/>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 name="Google Shape;106;p36"/>
            <p:cNvSpPr/>
            <p:nvPr/>
          </p:nvSpPr>
          <p:spPr>
            <a:xfrm rot="5400000">
              <a:off x="310637" y="5446429"/>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 name="Google Shape;107;p36"/>
            <p:cNvSpPr/>
            <p:nvPr/>
          </p:nvSpPr>
          <p:spPr>
            <a:xfrm rot="5400000">
              <a:off x="310637" y="5903324"/>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8" name="Google Shape;108;p36"/>
            <p:cNvSpPr/>
            <p:nvPr/>
          </p:nvSpPr>
          <p:spPr>
            <a:xfrm rot="5400000">
              <a:off x="310616" y="6360249"/>
              <a:ext cx="83242" cy="86699"/>
            </a:xfrm>
            <a:custGeom>
              <a:rect b="b" l="l" r="r" t="t"/>
              <a:pathLst>
                <a:path extrusionOk="0" h="160591" w="184308">
                  <a:moveTo>
                    <a:pt x="184309"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9" name="Google Shape;109;p36"/>
            <p:cNvSpPr/>
            <p:nvPr/>
          </p:nvSpPr>
          <p:spPr>
            <a:xfrm rot="5400000">
              <a:off x="119471" y="6583357"/>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 name="Google Shape;110;p36"/>
            <p:cNvSpPr/>
            <p:nvPr/>
          </p:nvSpPr>
          <p:spPr>
            <a:xfrm rot="5400000">
              <a:off x="119471" y="6126462"/>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 name="Google Shape;111;p36"/>
            <p:cNvSpPr/>
            <p:nvPr/>
          </p:nvSpPr>
          <p:spPr>
            <a:xfrm rot="5400000">
              <a:off x="119471" y="5669568"/>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 name="Google Shape;112;p36"/>
            <p:cNvSpPr/>
            <p:nvPr/>
          </p:nvSpPr>
          <p:spPr>
            <a:xfrm rot="5400000">
              <a:off x="119471" y="5212673"/>
              <a:ext cx="83200" cy="86647"/>
            </a:xfrm>
            <a:custGeom>
              <a:rect b="b" l="l" r="r" t="t"/>
              <a:pathLst>
                <a:path extrusionOk="0" h="160496" w="184213">
                  <a:moveTo>
                    <a:pt x="0" y="0"/>
                  </a:moveTo>
                  <a:lnTo>
                    <a:pt x="184214"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 name="Google Shape;113;p36"/>
            <p:cNvSpPr/>
            <p:nvPr/>
          </p:nvSpPr>
          <p:spPr>
            <a:xfrm rot="5400000">
              <a:off x="119471" y="4755779"/>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 name="Google Shape;114;p36"/>
            <p:cNvSpPr/>
            <p:nvPr/>
          </p:nvSpPr>
          <p:spPr>
            <a:xfrm rot="5400000">
              <a:off x="119471" y="4298883"/>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 name="Google Shape;115;p36"/>
            <p:cNvSpPr/>
            <p:nvPr/>
          </p:nvSpPr>
          <p:spPr>
            <a:xfrm rot="5400000">
              <a:off x="3368726" y="4075771"/>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 name="Google Shape;116;p36"/>
            <p:cNvSpPr/>
            <p:nvPr/>
          </p:nvSpPr>
          <p:spPr>
            <a:xfrm rot="5400000">
              <a:off x="3368726" y="4532666"/>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 name="Google Shape;117;p36"/>
            <p:cNvSpPr/>
            <p:nvPr/>
          </p:nvSpPr>
          <p:spPr>
            <a:xfrm rot="5400000">
              <a:off x="3368726" y="4989560"/>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 name="Google Shape;118;p36"/>
            <p:cNvSpPr/>
            <p:nvPr/>
          </p:nvSpPr>
          <p:spPr>
            <a:xfrm rot="5400000">
              <a:off x="3368726" y="5446455"/>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 name="Google Shape;119;p36"/>
            <p:cNvSpPr/>
            <p:nvPr/>
          </p:nvSpPr>
          <p:spPr>
            <a:xfrm rot="5400000">
              <a:off x="3368726" y="5903350"/>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 name="Google Shape;120;p36"/>
            <p:cNvSpPr/>
            <p:nvPr/>
          </p:nvSpPr>
          <p:spPr>
            <a:xfrm rot="5400000">
              <a:off x="3368706" y="6360275"/>
              <a:ext cx="83240" cy="86647"/>
            </a:xfrm>
            <a:custGeom>
              <a:rect b="b" l="l" r="r" t="t"/>
              <a:pathLst>
                <a:path extrusionOk="0" h="160496" w="184308">
                  <a:moveTo>
                    <a:pt x="184309"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 name="Google Shape;121;p36"/>
            <p:cNvSpPr/>
            <p:nvPr/>
          </p:nvSpPr>
          <p:spPr>
            <a:xfrm rot="5400000">
              <a:off x="3177602" y="6583357"/>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 name="Google Shape;122;p36"/>
            <p:cNvSpPr/>
            <p:nvPr/>
          </p:nvSpPr>
          <p:spPr>
            <a:xfrm rot="5400000">
              <a:off x="3177602" y="6126462"/>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 name="Google Shape;123;p36"/>
            <p:cNvSpPr/>
            <p:nvPr/>
          </p:nvSpPr>
          <p:spPr>
            <a:xfrm rot="5400000">
              <a:off x="3177602" y="5669568"/>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 name="Google Shape;124;p36"/>
            <p:cNvSpPr/>
            <p:nvPr/>
          </p:nvSpPr>
          <p:spPr>
            <a:xfrm rot="5400000">
              <a:off x="3177602" y="5212673"/>
              <a:ext cx="83200" cy="86647"/>
            </a:xfrm>
            <a:custGeom>
              <a:rect b="b" l="l" r="r" t="t"/>
              <a:pathLst>
                <a:path extrusionOk="0" h="160496" w="184213">
                  <a:moveTo>
                    <a:pt x="0" y="0"/>
                  </a:moveTo>
                  <a:lnTo>
                    <a:pt x="184214"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 name="Google Shape;125;p36"/>
            <p:cNvSpPr/>
            <p:nvPr/>
          </p:nvSpPr>
          <p:spPr>
            <a:xfrm rot="5400000">
              <a:off x="3177602" y="4755779"/>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 name="Google Shape;126;p36"/>
            <p:cNvSpPr/>
            <p:nvPr/>
          </p:nvSpPr>
          <p:spPr>
            <a:xfrm rot="5400000">
              <a:off x="3177602" y="4298883"/>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 name="Google Shape;127;p36"/>
            <p:cNvSpPr/>
            <p:nvPr/>
          </p:nvSpPr>
          <p:spPr>
            <a:xfrm rot="5400000">
              <a:off x="2986479" y="-1723"/>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8" name="Google Shape;128;p36"/>
            <p:cNvSpPr/>
            <p:nvPr/>
          </p:nvSpPr>
          <p:spPr>
            <a:xfrm rot="5400000">
              <a:off x="2986479" y="455172"/>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9" name="Google Shape;129;p36"/>
            <p:cNvSpPr/>
            <p:nvPr/>
          </p:nvSpPr>
          <p:spPr>
            <a:xfrm rot="5400000">
              <a:off x="2986479" y="912066"/>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0" name="Google Shape;130;p36"/>
            <p:cNvSpPr/>
            <p:nvPr/>
          </p:nvSpPr>
          <p:spPr>
            <a:xfrm rot="5400000">
              <a:off x="2986479" y="1368961"/>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1" name="Google Shape;131;p36"/>
            <p:cNvSpPr/>
            <p:nvPr/>
          </p:nvSpPr>
          <p:spPr>
            <a:xfrm rot="5400000">
              <a:off x="2986479" y="1825856"/>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2" name="Google Shape;132;p36"/>
            <p:cNvSpPr/>
            <p:nvPr/>
          </p:nvSpPr>
          <p:spPr>
            <a:xfrm rot="5400000">
              <a:off x="2986459" y="2282781"/>
              <a:ext cx="83240" cy="86647"/>
            </a:xfrm>
            <a:custGeom>
              <a:rect b="b" l="l" r="r" t="t"/>
              <a:pathLst>
                <a:path extrusionOk="0" h="160496" w="184308">
                  <a:moveTo>
                    <a:pt x="184309"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3" name="Google Shape;133;p36"/>
            <p:cNvSpPr/>
            <p:nvPr/>
          </p:nvSpPr>
          <p:spPr>
            <a:xfrm rot="5400000">
              <a:off x="2986479" y="2739708"/>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4" name="Google Shape;134;p36"/>
            <p:cNvSpPr/>
            <p:nvPr/>
          </p:nvSpPr>
          <p:spPr>
            <a:xfrm rot="5400000">
              <a:off x="2986479" y="3196603"/>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5" name="Google Shape;135;p36"/>
            <p:cNvSpPr/>
            <p:nvPr/>
          </p:nvSpPr>
          <p:spPr>
            <a:xfrm rot="5400000">
              <a:off x="2986479" y="3653497"/>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6" name="Google Shape;136;p36"/>
            <p:cNvSpPr/>
            <p:nvPr/>
          </p:nvSpPr>
          <p:spPr>
            <a:xfrm rot="5400000">
              <a:off x="2795355" y="3876609"/>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7" name="Google Shape;137;p36"/>
            <p:cNvSpPr/>
            <p:nvPr/>
          </p:nvSpPr>
          <p:spPr>
            <a:xfrm rot="5400000">
              <a:off x="2795355" y="3419715"/>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8" name="Google Shape;138;p36"/>
            <p:cNvSpPr/>
            <p:nvPr/>
          </p:nvSpPr>
          <p:spPr>
            <a:xfrm rot="5400000">
              <a:off x="2795355" y="2962820"/>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9" name="Google Shape;139;p36"/>
            <p:cNvSpPr/>
            <p:nvPr/>
          </p:nvSpPr>
          <p:spPr>
            <a:xfrm rot="5400000">
              <a:off x="2795355" y="2505863"/>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0" name="Google Shape;140;p36"/>
            <p:cNvSpPr/>
            <p:nvPr/>
          </p:nvSpPr>
          <p:spPr>
            <a:xfrm rot="5400000">
              <a:off x="2795355" y="2048968"/>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1" name="Google Shape;141;p36"/>
            <p:cNvSpPr/>
            <p:nvPr/>
          </p:nvSpPr>
          <p:spPr>
            <a:xfrm rot="5400000">
              <a:off x="2795355" y="1592074"/>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2" name="Google Shape;142;p36"/>
            <p:cNvSpPr/>
            <p:nvPr/>
          </p:nvSpPr>
          <p:spPr>
            <a:xfrm rot="5400000">
              <a:off x="2795355" y="1135179"/>
              <a:ext cx="83200" cy="86647"/>
            </a:xfrm>
            <a:custGeom>
              <a:rect b="b" l="l" r="r" t="t"/>
              <a:pathLst>
                <a:path extrusionOk="0" h="160496" w="184213">
                  <a:moveTo>
                    <a:pt x="0" y="0"/>
                  </a:moveTo>
                  <a:lnTo>
                    <a:pt x="184214"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3" name="Google Shape;143;p36"/>
            <p:cNvSpPr/>
            <p:nvPr/>
          </p:nvSpPr>
          <p:spPr>
            <a:xfrm rot="5400000">
              <a:off x="2795355" y="678285"/>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4" name="Google Shape;144;p36"/>
            <p:cNvSpPr/>
            <p:nvPr/>
          </p:nvSpPr>
          <p:spPr>
            <a:xfrm rot="5400000">
              <a:off x="2795355" y="221389"/>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5" name="Google Shape;145;p36"/>
            <p:cNvSpPr/>
            <p:nvPr/>
          </p:nvSpPr>
          <p:spPr>
            <a:xfrm rot="5400000">
              <a:off x="2604232" y="-1723"/>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6" name="Google Shape;146;p36"/>
            <p:cNvSpPr/>
            <p:nvPr/>
          </p:nvSpPr>
          <p:spPr>
            <a:xfrm rot="5400000">
              <a:off x="2604232" y="455172"/>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7" name="Google Shape;147;p36"/>
            <p:cNvSpPr/>
            <p:nvPr/>
          </p:nvSpPr>
          <p:spPr>
            <a:xfrm rot="5400000">
              <a:off x="2604232" y="912066"/>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8" name="Google Shape;148;p36"/>
            <p:cNvSpPr/>
            <p:nvPr/>
          </p:nvSpPr>
          <p:spPr>
            <a:xfrm rot="5400000">
              <a:off x="2604232" y="1368961"/>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9" name="Google Shape;149;p36"/>
            <p:cNvSpPr/>
            <p:nvPr/>
          </p:nvSpPr>
          <p:spPr>
            <a:xfrm rot="5400000">
              <a:off x="2604232" y="1825856"/>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0" name="Google Shape;150;p36"/>
            <p:cNvSpPr/>
            <p:nvPr/>
          </p:nvSpPr>
          <p:spPr>
            <a:xfrm rot="5400000">
              <a:off x="2604212" y="2282781"/>
              <a:ext cx="83240" cy="86647"/>
            </a:xfrm>
            <a:custGeom>
              <a:rect b="b" l="l" r="r" t="t"/>
              <a:pathLst>
                <a:path extrusionOk="0" h="160496" w="184308">
                  <a:moveTo>
                    <a:pt x="184309"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1" name="Google Shape;151;p36"/>
            <p:cNvSpPr/>
            <p:nvPr/>
          </p:nvSpPr>
          <p:spPr>
            <a:xfrm rot="5400000">
              <a:off x="2604232" y="2739708"/>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2" name="Google Shape;152;p36"/>
            <p:cNvSpPr/>
            <p:nvPr/>
          </p:nvSpPr>
          <p:spPr>
            <a:xfrm rot="5400000">
              <a:off x="2604232" y="3196603"/>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3" name="Google Shape;153;p36"/>
            <p:cNvSpPr/>
            <p:nvPr/>
          </p:nvSpPr>
          <p:spPr>
            <a:xfrm rot="5400000">
              <a:off x="2604232" y="3653497"/>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4" name="Google Shape;154;p36"/>
            <p:cNvSpPr/>
            <p:nvPr/>
          </p:nvSpPr>
          <p:spPr>
            <a:xfrm rot="5400000">
              <a:off x="2413109" y="3876609"/>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5" name="Google Shape;155;p36"/>
            <p:cNvSpPr/>
            <p:nvPr/>
          </p:nvSpPr>
          <p:spPr>
            <a:xfrm rot="5400000">
              <a:off x="2413109" y="3419715"/>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6" name="Google Shape;156;p36"/>
            <p:cNvSpPr/>
            <p:nvPr/>
          </p:nvSpPr>
          <p:spPr>
            <a:xfrm rot="5400000">
              <a:off x="2413109" y="2962820"/>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7" name="Google Shape;157;p36"/>
            <p:cNvSpPr/>
            <p:nvPr/>
          </p:nvSpPr>
          <p:spPr>
            <a:xfrm rot="5400000">
              <a:off x="2413109" y="2505863"/>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8" name="Google Shape;158;p36"/>
            <p:cNvSpPr/>
            <p:nvPr/>
          </p:nvSpPr>
          <p:spPr>
            <a:xfrm rot="5400000">
              <a:off x="2413109" y="2048968"/>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9" name="Google Shape;159;p36"/>
            <p:cNvSpPr/>
            <p:nvPr/>
          </p:nvSpPr>
          <p:spPr>
            <a:xfrm rot="5400000">
              <a:off x="2413109" y="1592074"/>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0" name="Google Shape;160;p36"/>
            <p:cNvSpPr/>
            <p:nvPr/>
          </p:nvSpPr>
          <p:spPr>
            <a:xfrm rot="5400000">
              <a:off x="2413109" y="1135179"/>
              <a:ext cx="83200" cy="86647"/>
            </a:xfrm>
            <a:custGeom>
              <a:rect b="b" l="l" r="r" t="t"/>
              <a:pathLst>
                <a:path extrusionOk="0" h="160496" w="184213">
                  <a:moveTo>
                    <a:pt x="0" y="0"/>
                  </a:moveTo>
                  <a:lnTo>
                    <a:pt x="184214"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1" name="Google Shape;161;p36"/>
            <p:cNvSpPr/>
            <p:nvPr/>
          </p:nvSpPr>
          <p:spPr>
            <a:xfrm rot="5400000">
              <a:off x="2413109" y="678285"/>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2" name="Google Shape;162;p36"/>
            <p:cNvSpPr/>
            <p:nvPr/>
          </p:nvSpPr>
          <p:spPr>
            <a:xfrm rot="5400000">
              <a:off x="2413109" y="221389"/>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3" name="Google Shape;163;p36"/>
            <p:cNvSpPr/>
            <p:nvPr/>
          </p:nvSpPr>
          <p:spPr>
            <a:xfrm rot="5400000">
              <a:off x="2221985" y="-1723"/>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4" name="Google Shape;164;p36"/>
            <p:cNvSpPr/>
            <p:nvPr/>
          </p:nvSpPr>
          <p:spPr>
            <a:xfrm rot="5400000">
              <a:off x="2221985" y="455172"/>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5" name="Google Shape;165;p36"/>
            <p:cNvSpPr/>
            <p:nvPr/>
          </p:nvSpPr>
          <p:spPr>
            <a:xfrm rot="5400000">
              <a:off x="2221985" y="912066"/>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6" name="Google Shape;166;p36"/>
            <p:cNvSpPr/>
            <p:nvPr/>
          </p:nvSpPr>
          <p:spPr>
            <a:xfrm rot="5400000">
              <a:off x="2221985" y="1368961"/>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7" name="Google Shape;167;p36"/>
            <p:cNvSpPr/>
            <p:nvPr/>
          </p:nvSpPr>
          <p:spPr>
            <a:xfrm rot="5400000">
              <a:off x="2221985" y="1825856"/>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8" name="Google Shape;168;p36"/>
            <p:cNvSpPr/>
            <p:nvPr/>
          </p:nvSpPr>
          <p:spPr>
            <a:xfrm rot="5400000">
              <a:off x="2221965" y="2282781"/>
              <a:ext cx="83240" cy="86647"/>
            </a:xfrm>
            <a:custGeom>
              <a:rect b="b" l="l" r="r" t="t"/>
              <a:pathLst>
                <a:path extrusionOk="0" h="160496" w="184308">
                  <a:moveTo>
                    <a:pt x="184309"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9" name="Google Shape;169;p36"/>
            <p:cNvSpPr/>
            <p:nvPr/>
          </p:nvSpPr>
          <p:spPr>
            <a:xfrm rot="5400000">
              <a:off x="2221985" y="2739708"/>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0" name="Google Shape;170;p36"/>
            <p:cNvSpPr/>
            <p:nvPr/>
          </p:nvSpPr>
          <p:spPr>
            <a:xfrm rot="5400000">
              <a:off x="2221985" y="3196603"/>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1" name="Google Shape;171;p36"/>
            <p:cNvSpPr/>
            <p:nvPr/>
          </p:nvSpPr>
          <p:spPr>
            <a:xfrm rot="5400000">
              <a:off x="2221985" y="3653497"/>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2" name="Google Shape;172;p36"/>
            <p:cNvSpPr/>
            <p:nvPr/>
          </p:nvSpPr>
          <p:spPr>
            <a:xfrm rot="5400000">
              <a:off x="2030862" y="3876609"/>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3" name="Google Shape;173;p36"/>
            <p:cNvSpPr/>
            <p:nvPr/>
          </p:nvSpPr>
          <p:spPr>
            <a:xfrm rot="5400000">
              <a:off x="2030862" y="3419715"/>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4" name="Google Shape;174;p36"/>
            <p:cNvSpPr/>
            <p:nvPr/>
          </p:nvSpPr>
          <p:spPr>
            <a:xfrm rot="5400000">
              <a:off x="2030862" y="2962820"/>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5" name="Google Shape;175;p36"/>
            <p:cNvSpPr/>
            <p:nvPr/>
          </p:nvSpPr>
          <p:spPr>
            <a:xfrm rot="5400000">
              <a:off x="2030862" y="2505863"/>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6" name="Google Shape;176;p36"/>
            <p:cNvSpPr/>
            <p:nvPr/>
          </p:nvSpPr>
          <p:spPr>
            <a:xfrm rot="5400000">
              <a:off x="2030862" y="2048968"/>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7" name="Google Shape;177;p36"/>
            <p:cNvSpPr/>
            <p:nvPr/>
          </p:nvSpPr>
          <p:spPr>
            <a:xfrm rot="5400000">
              <a:off x="2030862" y="1592074"/>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8" name="Google Shape;178;p36"/>
            <p:cNvSpPr/>
            <p:nvPr/>
          </p:nvSpPr>
          <p:spPr>
            <a:xfrm rot="5400000">
              <a:off x="2030862" y="1135179"/>
              <a:ext cx="83200" cy="86647"/>
            </a:xfrm>
            <a:custGeom>
              <a:rect b="b" l="l" r="r" t="t"/>
              <a:pathLst>
                <a:path extrusionOk="0" h="160496" w="184213">
                  <a:moveTo>
                    <a:pt x="0" y="0"/>
                  </a:moveTo>
                  <a:lnTo>
                    <a:pt x="184214"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9" name="Google Shape;179;p36"/>
            <p:cNvSpPr/>
            <p:nvPr/>
          </p:nvSpPr>
          <p:spPr>
            <a:xfrm rot="5400000">
              <a:off x="2030862" y="678285"/>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0" name="Google Shape;180;p36"/>
            <p:cNvSpPr/>
            <p:nvPr/>
          </p:nvSpPr>
          <p:spPr>
            <a:xfrm rot="5400000">
              <a:off x="2030862" y="221389"/>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1" name="Google Shape;181;p36"/>
            <p:cNvSpPr/>
            <p:nvPr/>
          </p:nvSpPr>
          <p:spPr>
            <a:xfrm rot="5400000">
              <a:off x="1839738" y="-1723"/>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2" name="Google Shape;182;p36"/>
            <p:cNvSpPr/>
            <p:nvPr/>
          </p:nvSpPr>
          <p:spPr>
            <a:xfrm rot="5400000">
              <a:off x="1839738" y="455172"/>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3" name="Google Shape;183;p36"/>
            <p:cNvSpPr/>
            <p:nvPr/>
          </p:nvSpPr>
          <p:spPr>
            <a:xfrm rot="5400000">
              <a:off x="1839738" y="912066"/>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4" name="Google Shape;184;p36"/>
            <p:cNvSpPr/>
            <p:nvPr/>
          </p:nvSpPr>
          <p:spPr>
            <a:xfrm rot="5400000">
              <a:off x="1839738" y="1368961"/>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5" name="Google Shape;185;p36"/>
            <p:cNvSpPr/>
            <p:nvPr/>
          </p:nvSpPr>
          <p:spPr>
            <a:xfrm rot="5400000">
              <a:off x="1839738" y="1825856"/>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6" name="Google Shape;186;p36"/>
            <p:cNvSpPr/>
            <p:nvPr/>
          </p:nvSpPr>
          <p:spPr>
            <a:xfrm rot="5400000">
              <a:off x="1839718" y="2282781"/>
              <a:ext cx="83240" cy="86647"/>
            </a:xfrm>
            <a:custGeom>
              <a:rect b="b" l="l" r="r" t="t"/>
              <a:pathLst>
                <a:path extrusionOk="0" h="160496" w="184308">
                  <a:moveTo>
                    <a:pt x="184309"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7" name="Google Shape;187;p36"/>
            <p:cNvSpPr/>
            <p:nvPr/>
          </p:nvSpPr>
          <p:spPr>
            <a:xfrm rot="5400000">
              <a:off x="1839738" y="2739708"/>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8" name="Google Shape;188;p36"/>
            <p:cNvSpPr/>
            <p:nvPr/>
          </p:nvSpPr>
          <p:spPr>
            <a:xfrm rot="5400000">
              <a:off x="1839738" y="3196603"/>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9" name="Google Shape;189;p36"/>
            <p:cNvSpPr/>
            <p:nvPr/>
          </p:nvSpPr>
          <p:spPr>
            <a:xfrm rot="5400000">
              <a:off x="1839738" y="3653497"/>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0" name="Google Shape;190;p36"/>
            <p:cNvSpPr/>
            <p:nvPr/>
          </p:nvSpPr>
          <p:spPr>
            <a:xfrm rot="5400000">
              <a:off x="1648615" y="3876609"/>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1" name="Google Shape;191;p36"/>
            <p:cNvSpPr/>
            <p:nvPr/>
          </p:nvSpPr>
          <p:spPr>
            <a:xfrm rot="5400000">
              <a:off x="1648615" y="3419715"/>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2" name="Google Shape;192;p36"/>
            <p:cNvSpPr/>
            <p:nvPr/>
          </p:nvSpPr>
          <p:spPr>
            <a:xfrm rot="5400000">
              <a:off x="1648615" y="2962820"/>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3" name="Google Shape;193;p36"/>
            <p:cNvSpPr/>
            <p:nvPr/>
          </p:nvSpPr>
          <p:spPr>
            <a:xfrm rot="5400000">
              <a:off x="1648615" y="2505863"/>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4" name="Google Shape;194;p36"/>
            <p:cNvSpPr/>
            <p:nvPr/>
          </p:nvSpPr>
          <p:spPr>
            <a:xfrm rot="5400000">
              <a:off x="1648615" y="2048968"/>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5" name="Google Shape;195;p36"/>
            <p:cNvSpPr/>
            <p:nvPr/>
          </p:nvSpPr>
          <p:spPr>
            <a:xfrm rot="5400000">
              <a:off x="1648615" y="1592074"/>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6" name="Google Shape;196;p36"/>
            <p:cNvSpPr/>
            <p:nvPr/>
          </p:nvSpPr>
          <p:spPr>
            <a:xfrm rot="5400000">
              <a:off x="1648615" y="1135179"/>
              <a:ext cx="83200" cy="86647"/>
            </a:xfrm>
            <a:custGeom>
              <a:rect b="b" l="l" r="r" t="t"/>
              <a:pathLst>
                <a:path extrusionOk="0" h="160496" w="184213">
                  <a:moveTo>
                    <a:pt x="0" y="0"/>
                  </a:moveTo>
                  <a:lnTo>
                    <a:pt x="184214"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7" name="Google Shape;197;p36"/>
            <p:cNvSpPr/>
            <p:nvPr/>
          </p:nvSpPr>
          <p:spPr>
            <a:xfrm rot="5400000">
              <a:off x="1648615" y="678285"/>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8" name="Google Shape;198;p36"/>
            <p:cNvSpPr/>
            <p:nvPr/>
          </p:nvSpPr>
          <p:spPr>
            <a:xfrm rot="5400000">
              <a:off x="1648615" y="221389"/>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9" name="Google Shape;199;p36"/>
            <p:cNvSpPr/>
            <p:nvPr/>
          </p:nvSpPr>
          <p:spPr>
            <a:xfrm rot="5400000">
              <a:off x="1457492" y="-1723"/>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0" name="Google Shape;200;p36"/>
            <p:cNvSpPr/>
            <p:nvPr/>
          </p:nvSpPr>
          <p:spPr>
            <a:xfrm rot="5400000">
              <a:off x="1457492" y="455172"/>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1" name="Google Shape;201;p36"/>
            <p:cNvSpPr/>
            <p:nvPr/>
          </p:nvSpPr>
          <p:spPr>
            <a:xfrm rot="5400000">
              <a:off x="1457492" y="912066"/>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2" name="Google Shape;202;p36"/>
            <p:cNvSpPr/>
            <p:nvPr/>
          </p:nvSpPr>
          <p:spPr>
            <a:xfrm rot="5400000">
              <a:off x="1457492" y="1368961"/>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3" name="Google Shape;203;p36"/>
            <p:cNvSpPr/>
            <p:nvPr/>
          </p:nvSpPr>
          <p:spPr>
            <a:xfrm rot="5400000">
              <a:off x="1457492" y="1825856"/>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4" name="Google Shape;204;p36"/>
            <p:cNvSpPr/>
            <p:nvPr/>
          </p:nvSpPr>
          <p:spPr>
            <a:xfrm rot="5400000">
              <a:off x="1457472" y="2282781"/>
              <a:ext cx="83240" cy="86647"/>
            </a:xfrm>
            <a:custGeom>
              <a:rect b="b" l="l" r="r" t="t"/>
              <a:pathLst>
                <a:path extrusionOk="0" h="160496" w="184308">
                  <a:moveTo>
                    <a:pt x="184309"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5" name="Google Shape;205;p36"/>
            <p:cNvSpPr/>
            <p:nvPr/>
          </p:nvSpPr>
          <p:spPr>
            <a:xfrm rot="5400000">
              <a:off x="1457492" y="2739708"/>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6" name="Google Shape;206;p36"/>
            <p:cNvSpPr/>
            <p:nvPr/>
          </p:nvSpPr>
          <p:spPr>
            <a:xfrm rot="5400000">
              <a:off x="1457492" y="3196603"/>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7" name="Google Shape;207;p36"/>
            <p:cNvSpPr/>
            <p:nvPr/>
          </p:nvSpPr>
          <p:spPr>
            <a:xfrm rot="5400000">
              <a:off x="1457492" y="3653497"/>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8" name="Google Shape;208;p36"/>
            <p:cNvSpPr/>
            <p:nvPr/>
          </p:nvSpPr>
          <p:spPr>
            <a:xfrm rot="5400000">
              <a:off x="1266329" y="3876583"/>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9" name="Google Shape;209;p36"/>
            <p:cNvSpPr/>
            <p:nvPr/>
          </p:nvSpPr>
          <p:spPr>
            <a:xfrm rot="5400000">
              <a:off x="1266329" y="3419689"/>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0" name="Google Shape;210;p36"/>
            <p:cNvSpPr/>
            <p:nvPr/>
          </p:nvSpPr>
          <p:spPr>
            <a:xfrm rot="5400000">
              <a:off x="1266329" y="2962794"/>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1" name="Google Shape;211;p36"/>
            <p:cNvSpPr/>
            <p:nvPr/>
          </p:nvSpPr>
          <p:spPr>
            <a:xfrm rot="5400000">
              <a:off x="1266329" y="2505837"/>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2" name="Google Shape;212;p36"/>
            <p:cNvSpPr/>
            <p:nvPr/>
          </p:nvSpPr>
          <p:spPr>
            <a:xfrm rot="5400000">
              <a:off x="1266329" y="2048942"/>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3" name="Google Shape;213;p36"/>
            <p:cNvSpPr/>
            <p:nvPr/>
          </p:nvSpPr>
          <p:spPr>
            <a:xfrm rot="5400000">
              <a:off x="1266329" y="1592048"/>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4" name="Google Shape;214;p36"/>
            <p:cNvSpPr/>
            <p:nvPr/>
          </p:nvSpPr>
          <p:spPr>
            <a:xfrm rot="5400000">
              <a:off x="1266329" y="1135153"/>
              <a:ext cx="83200" cy="86699"/>
            </a:xfrm>
            <a:custGeom>
              <a:rect b="b" l="l" r="r" t="t"/>
              <a:pathLst>
                <a:path extrusionOk="0" h="160591" w="184213">
                  <a:moveTo>
                    <a:pt x="0" y="0"/>
                  </a:moveTo>
                  <a:lnTo>
                    <a:pt x="184214"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5" name="Google Shape;215;p36"/>
            <p:cNvSpPr/>
            <p:nvPr/>
          </p:nvSpPr>
          <p:spPr>
            <a:xfrm rot="5400000">
              <a:off x="1266329" y="678259"/>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6" name="Google Shape;216;p36"/>
            <p:cNvSpPr/>
            <p:nvPr/>
          </p:nvSpPr>
          <p:spPr>
            <a:xfrm rot="5400000">
              <a:off x="1266329" y="221363"/>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7" name="Google Shape;217;p36"/>
            <p:cNvSpPr/>
            <p:nvPr/>
          </p:nvSpPr>
          <p:spPr>
            <a:xfrm rot="5400000">
              <a:off x="1075169" y="-1723"/>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8" name="Google Shape;218;p36"/>
            <p:cNvSpPr/>
            <p:nvPr/>
          </p:nvSpPr>
          <p:spPr>
            <a:xfrm rot="5400000">
              <a:off x="1075169" y="455172"/>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9" name="Google Shape;219;p36"/>
            <p:cNvSpPr/>
            <p:nvPr/>
          </p:nvSpPr>
          <p:spPr>
            <a:xfrm rot="5400000">
              <a:off x="1075169" y="912066"/>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0" name="Google Shape;220;p36"/>
            <p:cNvSpPr/>
            <p:nvPr/>
          </p:nvSpPr>
          <p:spPr>
            <a:xfrm rot="5400000">
              <a:off x="1075169" y="1368961"/>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1" name="Google Shape;221;p36"/>
            <p:cNvSpPr/>
            <p:nvPr/>
          </p:nvSpPr>
          <p:spPr>
            <a:xfrm rot="5400000">
              <a:off x="1075169" y="1825856"/>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2" name="Google Shape;222;p36"/>
            <p:cNvSpPr/>
            <p:nvPr/>
          </p:nvSpPr>
          <p:spPr>
            <a:xfrm rot="5400000">
              <a:off x="1075149" y="2282781"/>
              <a:ext cx="83240" cy="86647"/>
            </a:xfrm>
            <a:custGeom>
              <a:rect b="b" l="l" r="r" t="t"/>
              <a:pathLst>
                <a:path extrusionOk="0" h="160496" w="184308">
                  <a:moveTo>
                    <a:pt x="184309"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3" name="Google Shape;223;p36"/>
            <p:cNvSpPr/>
            <p:nvPr/>
          </p:nvSpPr>
          <p:spPr>
            <a:xfrm rot="5400000">
              <a:off x="1075169" y="2739708"/>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4" name="Google Shape;224;p36"/>
            <p:cNvSpPr/>
            <p:nvPr/>
          </p:nvSpPr>
          <p:spPr>
            <a:xfrm rot="5400000">
              <a:off x="1075169" y="3196603"/>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5" name="Google Shape;225;p36"/>
            <p:cNvSpPr/>
            <p:nvPr/>
          </p:nvSpPr>
          <p:spPr>
            <a:xfrm rot="5400000">
              <a:off x="1075169" y="3653497"/>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6" name="Google Shape;226;p36"/>
            <p:cNvSpPr/>
            <p:nvPr/>
          </p:nvSpPr>
          <p:spPr>
            <a:xfrm rot="5400000">
              <a:off x="884046" y="3876609"/>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7" name="Google Shape;227;p36"/>
            <p:cNvSpPr/>
            <p:nvPr/>
          </p:nvSpPr>
          <p:spPr>
            <a:xfrm rot="5400000">
              <a:off x="884046" y="3419715"/>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8" name="Google Shape;228;p36"/>
            <p:cNvSpPr/>
            <p:nvPr/>
          </p:nvSpPr>
          <p:spPr>
            <a:xfrm rot="5400000">
              <a:off x="884046" y="2962820"/>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9" name="Google Shape;229;p36"/>
            <p:cNvSpPr/>
            <p:nvPr/>
          </p:nvSpPr>
          <p:spPr>
            <a:xfrm rot="5400000">
              <a:off x="884046" y="2505863"/>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0" name="Google Shape;230;p36"/>
            <p:cNvSpPr/>
            <p:nvPr/>
          </p:nvSpPr>
          <p:spPr>
            <a:xfrm rot="5400000">
              <a:off x="884046" y="2048968"/>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1" name="Google Shape;231;p36"/>
            <p:cNvSpPr/>
            <p:nvPr/>
          </p:nvSpPr>
          <p:spPr>
            <a:xfrm rot="5400000">
              <a:off x="884046" y="1592074"/>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2" name="Google Shape;232;p36"/>
            <p:cNvSpPr/>
            <p:nvPr/>
          </p:nvSpPr>
          <p:spPr>
            <a:xfrm rot="5400000">
              <a:off x="884046" y="1135179"/>
              <a:ext cx="83200" cy="86647"/>
            </a:xfrm>
            <a:custGeom>
              <a:rect b="b" l="l" r="r" t="t"/>
              <a:pathLst>
                <a:path extrusionOk="0" h="160496" w="184213">
                  <a:moveTo>
                    <a:pt x="0" y="0"/>
                  </a:moveTo>
                  <a:lnTo>
                    <a:pt x="184214"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3" name="Google Shape;233;p36"/>
            <p:cNvSpPr/>
            <p:nvPr/>
          </p:nvSpPr>
          <p:spPr>
            <a:xfrm rot="5400000">
              <a:off x="884046" y="678285"/>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4" name="Google Shape;234;p36"/>
            <p:cNvSpPr/>
            <p:nvPr/>
          </p:nvSpPr>
          <p:spPr>
            <a:xfrm rot="5400000">
              <a:off x="884046" y="221389"/>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5" name="Google Shape;235;p36"/>
            <p:cNvSpPr/>
            <p:nvPr/>
          </p:nvSpPr>
          <p:spPr>
            <a:xfrm rot="5400000">
              <a:off x="692922" y="-1723"/>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6" name="Google Shape;236;p36"/>
            <p:cNvSpPr/>
            <p:nvPr/>
          </p:nvSpPr>
          <p:spPr>
            <a:xfrm rot="5400000">
              <a:off x="692922" y="455172"/>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7" name="Google Shape;237;p36"/>
            <p:cNvSpPr/>
            <p:nvPr/>
          </p:nvSpPr>
          <p:spPr>
            <a:xfrm rot="5400000">
              <a:off x="692922" y="912066"/>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8" name="Google Shape;238;p36"/>
            <p:cNvSpPr/>
            <p:nvPr/>
          </p:nvSpPr>
          <p:spPr>
            <a:xfrm rot="5400000">
              <a:off x="692922" y="1368961"/>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9" name="Google Shape;239;p36"/>
            <p:cNvSpPr/>
            <p:nvPr/>
          </p:nvSpPr>
          <p:spPr>
            <a:xfrm rot="5400000">
              <a:off x="692922" y="1825856"/>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0" name="Google Shape;240;p36"/>
            <p:cNvSpPr/>
            <p:nvPr/>
          </p:nvSpPr>
          <p:spPr>
            <a:xfrm rot="5400000">
              <a:off x="692902" y="2282781"/>
              <a:ext cx="83240" cy="86647"/>
            </a:xfrm>
            <a:custGeom>
              <a:rect b="b" l="l" r="r" t="t"/>
              <a:pathLst>
                <a:path extrusionOk="0" h="160496" w="184308">
                  <a:moveTo>
                    <a:pt x="184309"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1" name="Google Shape;241;p36"/>
            <p:cNvSpPr/>
            <p:nvPr/>
          </p:nvSpPr>
          <p:spPr>
            <a:xfrm rot="5400000">
              <a:off x="692922" y="2739708"/>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2" name="Google Shape;242;p36"/>
            <p:cNvSpPr/>
            <p:nvPr/>
          </p:nvSpPr>
          <p:spPr>
            <a:xfrm rot="5400000">
              <a:off x="692922" y="3196603"/>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3" name="Google Shape;243;p36"/>
            <p:cNvSpPr/>
            <p:nvPr/>
          </p:nvSpPr>
          <p:spPr>
            <a:xfrm rot="5400000">
              <a:off x="692922" y="3653497"/>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4" name="Google Shape;244;p36"/>
            <p:cNvSpPr/>
            <p:nvPr/>
          </p:nvSpPr>
          <p:spPr>
            <a:xfrm rot="5400000">
              <a:off x="501799" y="3876609"/>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5" name="Google Shape;245;p36"/>
            <p:cNvSpPr/>
            <p:nvPr/>
          </p:nvSpPr>
          <p:spPr>
            <a:xfrm rot="5400000">
              <a:off x="501799" y="3419715"/>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6" name="Google Shape;246;p36"/>
            <p:cNvSpPr/>
            <p:nvPr/>
          </p:nvSpPr>
          <p:spPr>
            <a:xfrm rot="5400000">
              <a:off x="501799" y="2962820"/>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7" name="Google Shape;247;p36"/>
            <p:cNvSpPr/>
            <p:nvPr/>
          </p:nvSpPr>
          <p:spPr>
            <a:xfrm rot="5400000">
              <a:off x="501799" y="2505863"/>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8" name="Google Shape;248;p36"/>
            <p:cNvSpPr/>
            <p:nvPr/>
          </p:nvSpPr>
          <p:spPr>
            <a:xfrm rot="5400000">
              <a:off x="501799" y="2048968"/>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9" name="Google Shape;249;p36"/>
            <p:cNvSpPr/>
            <p:nvPr/>
          </p:nvSpPr>
          <p:spPr>
            <a:xfrm rot="5400000">
              <a:off x="501799" y="1592074"/>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0" name="Google Shape;250;p36"/>
            <p:cNvSpPr/>
            <p:nvPr/>
          </p:nvSpPr>
          <p:spPr>
            <a:xfrm rot="5400000">
              <a:off x="501799" y="1135179"/>
              <a:ext cx="83200" cy="86647"/>
            </a:xfrm>
            <a:custGeom>
              <a:rect b="b" l="l" r="r" t="t"/>
              <a:pathLst>
                <a:path extrusionOk="0" h="160496" w="184213">
                  <a:moveTo>
                    <a:pt x="0" y="0"/>
                  </a:moveTo>
                  <a:lnTo>
                    <a:pt x="184214"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1" name="Google Shape;251;p36"/>
            <p:cNvSpPr/>
            <p:nvPr/>
          </p:nvSpPr>
          <p:spPr>
            <a:xfrm rot="5400000">
              <a:off x="501799" y="678285"/>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2" name="Google Shape;252;p36"/>
            <p:cNvSpPr/>
            <p:nvPr/>
          </p:nvSpPr>
          <p:spPr>
            <a:xfrm rot="5400000">
              <a:off x="501799" y="221389"/>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3" name="Google Shape;253;p36"/>
            <p:cNvSpPr/>
            <p:nvPr/>
          </p:nvSpPr>
          <p:spPr>
            <a:xfrm rot="5400000">
              <a:off x="310637" y="-1749"/>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4" name="Google Shape;254;p36"/>
            <p:cNvSpPr/>
            <p:nvPr/>
          </p:nvSpPr>
          <p:spPr>
            <a:xfrm rot="5400000">
              <a:off x="310637" y="455146"/>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5" name="Google Shape;255;p36"/>
            <p:cNvSpPr/>
            <p:nvPr/>
          </p:nvSpPr>
          <p:spPr>
            <a:xfrm rot="5400000">
              <a:off x="310637" y="912040"/>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6" name="Google Shape;256;p36"/>
            <p:cNvSpPr/>
            <p:nvPr/>
          </p:nvSpPr>
          <p:spPr>
            <a:xfrm rot="5400000">
              <a:off x="310637" y="1368935"/>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7" name="Google Shape;257;p36"/>
            <p:cNvSpPr/>
            <p:nvPr/>
          </p:nvSpPr>
          <p:spPr>
            <a:xfrm rot="5400000">
              <a:off x="310637" y="1825830"/>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8" name="Google Shape;258;p36"/>
            <p:cNvSpPr/>
            <p:nvPr/>
          </p:nvSpPr>
          <p:spPr>
            <a:xfrm rot="5400000">
              <a:off x="310616" y="2282755"/>
              <a:ext cx="83242" cy="86699"/>
            </a:xfrm>
            <a:custGeom>
              <a:rect b="b" l="l" r="r" t="t"/>
              <a:pathLst>
                <a:path extrusionOk="0" h="160591" w="184308">
                  <a:moveTo>
                    <a:pt x="184309"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9" name="Google Shape;259;p36"/>
            <p:cNvSpPr/>
            <p:nvPr/>
          </p:nvSpPr>
          <p:spPr>
            <a:xfrm rot="5400000">
              <a:off x="310637" y="2739682"/>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0" name="Google Shape;260;p36"/>
            <p:cNvSpPr/>
            <p:nvPr/>
          </p:nvSpPr>
          <p:spPr>
            <a:xfrm rot="5400000">
              <a:off x="310637" y="3196577"/>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1" name="Google Shape;261;p36"/>
            <p:cNvSpPr/>
            <p:nvPr/>
          </p:nvSpPr>
          <p:spPr>
            <a:xfrm rot="5400000">
              <a:off x="310637" y="3653471"/>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2" name="Google Shape;262;p36"/>
            <p:cNvSpPr/>
            <p:nvPr/>
          </p:nvSpPr>
          <p:spPr>
            <a:xfrm rot="5400000">
              <a:off x="119471" y="3876609"/>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3" name="Google Shape;263;p36"/>
            <p:cNvSpPr/>
            <p:nvPr/>
          </p:nvSpPr>
          <p:spPr>
            <a:xfrm rot="5400000">
              <a:off x="119471" y="3419715"/>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4" name="Google Shape;264;p36"/>
            <p:cNvSpPr/>
            <p:nvPr/>
          </p:nvSpPr>
          <p:spPr>
            <a:xfrm rot="5400000">
              <a:off x="119471" y="2962820"/>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5" name="Google Shape;265;p36"/>
            <p:cNvSpPr/>
            <p:nvPr/>
          </p:nvSpPr>
          <p:spPr>
            <a:xfrm rot="5400000">
              <a:off x="119471" y="2505863"/>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6" name="Google Shape;266;p36"/>
            <p:cNvSpPr/>
            <p:nvPr/>
          </p:nvSpPr>
          <p:spPr>
            <a:xfrm rot="5400000">
              <a:off x="119471" y="2048968"/>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7" name="Google Shape;267;p36"/>
            <p:cNvSpPr/>
            <p:nvPr/>
          </p:nvSpPr>
          <p:spPr>
            <a:xfrm rot="5400000">
              <a:off x="119471" y="1592074"/>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8" name="Google Shape;268;p36"/>
            <p:cNvSpPr/>
            <p:nvPr/>
          </p:nvSpPr>
          <p:spPr>
            <a:xfrm rot="5400000">
              <a:off x="119471" y="1135179"/>
              <a:ext cx="83200" cy="86647"/>
            </a:xfrm>
            <a:custGeom>
              <a:rect b="b" l="l" r="r" t="t"/>
              <a:pathLst>
                <a:path extrusionOk="0" h="160496" w="184213">
                  <a:moveTo>
                    <a:pt x="0" y="0"/>
                  </a:moveTo>
                  <a:lnTo>
                    <a:pt x="184214"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9" name="Google Shape;269;p36"/>
            <p:cNvSpPr/>
            <p:nvPr/>
          </p:nvSpPr>
          <p:spPr>
            <a:xfrm rot="5400000">
              <a:off x="119471" y="678285"/>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0" name="Google Shape;270;p36"/>
            <p:cNvSpPr/>
            <p:nvPr/>
          </p:nvSpPr>
          <p:spPr>
            <a:xfrm rot="5400000">
              <a:off x="119471" y="221389"/>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1" name="Google Shape;271;p36"/>
            <p:cNvSpPr/>
            <p:nvPr/>
          </p:nvSpPr>
          <p:spPr>
            <a:xfrm rot="5400000">
              <a:off x="3368726" y="-1723"/>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2" name="Google Shape;272;p36"/>
            <p:cNvSpPr/>
            <p:nvPr/>
          </p:nvSpPr>
          <p:spPr>
            <a:xfrm rot="5400000">
              <a:off x="3368726" y="455172"/>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3" name="Google Shape;273;p36"/>
            <p:cNvSpPr/>
            <p:nvPr/>
          </p:nvSpPr>
          <p:spPr>
            <a:xfrm rot="5400000">
              <a:off x="3368726" y="912066"/>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4" name="Google Shape;274;p36"/>
            <p:cNvSpPr/>
            <p:nvPr/>
          </p:nvSpPr>
          <p:spPr>
            <a:xfrm rot="5400000">
              <a:off x="3368726" y="1368961"/>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5" name="Google Shape;275;p36"/>
            <p:cNvSpPr/>
            <p:nvPr/>
          </p:nvSpPr>
          <p:spPr>
            <a:xfrm rot="5400000">
              <a:off x="3368726" y="1825856"/>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6" name="Google Shape;276;p36"/>
            <p:cNvSpPr/>
            <p:nvPr/>
          </p:nvSpPr>
          <p:spPr>
            <a:xfrm rot="5400000">
              <a:off x="3368706" y="2282781"/>
              <a:ext cx="83240" cy="86647"/>
            </a:xfrm>
            <a:custGeom>
              <a:rect b="b" l="l" r="r" t="t"/>
              <a:pathLst>
                <a:path extrusionOk="0" h="160496" w="184308">
                  <a:moveTo>
                    <a:pt x="184309"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7" name="Google Shape;277;p36"/>
            <p:cNvSpPr/>
            <p:nvPr/>
          </p:nvSpPr>
          <p:spPr>
            <a:xfrm rot="5400000">
              <a:off x="3368726" y="2739708"/>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8" name="Google Shape;278;p36"/>
            <p:cNvSpPr/>
            <p:nvPr/>
          </p:nvSpPr>
          <p:spPr>
            <a:xfrm rot="5400000">
              <a:off x="3368726" y="3196603"/>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9" name="Google Shape;279;p36"/>
            <p:cNvSpPr/>
            <p:nvPr/>
          </p:nvSpPr>
          <p:spPr>
            <a:xfrm rot="5400000">
              <a:off x="3368726" y="3653497"/>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0" name="Google Shape;280;p36"/>
            <p:cNvSpPr/>
            <p:nvPr/>
          </p:nvSpPr>
          <p:spPr>
            <a:xfrm rot="5400000">
              <a:off x="3177602" y="3876609"/>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1" name="Google Shape;281;p36"/>
            <p:cNvSpPr/>
            <p:nvPr/>
          </p:nvSpPr>
          <p:spPr>
            <a:xfrm rot="5400000">
              <a:off x="3177602" y="3419715"/>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2" name="Google Shape;282;p36"/>
            <p:cNvSpPr/>
            <p:nvPr/>
          </p:nvSpPr>
          <p:spPr>
            <a:xfrm rot="5400000">
              <a:off x="3177602" y="2962820"/>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3" name="Google Shape;283;p36"/>
            <p:cNvSpPr/>
            <p:nvPr/>
          </p:nvSpPr>
          <p:spPr>
            <a:xfrm rot="5400000">
              <a:off x="3177602" y="2505863"/>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4" name="Google Shape;284;p36"/>
            <p:cNvSpPr/>
            <p:nvPr/>
          </p:nvSpPr>
          <p:spPr>
            <a:xfrm rot="5400000">
              <a:off x="3177602" y="2048968"/>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5" name="Google Shape;285;p36"/>
            <p:cNvSpPr/>
            <p:nvPr/>
          </p:nvSpPr>
          <p:spPr>
            <a:xfrm rot="5400000">
              <a:off x="3177602" y="1592074"/>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6" name="Google Shape;286;p36"/>
            <p:cNvSpPr/>
            <p:nvPr/>
          </p:nvSpPr>
          <p:spPr>
            <a:xfrm rot="5400000">
              <a:off x="3177602" y="1135179"/>
              <a:ext cx="83200" cy="86647"/>
            </a:xfrm>
            <a:custGeom>
              <a:rect b="b" l="l" r="r" t="t"/>
              <a:pathLst>
                <a:path extrusionOk="0" h="160496" w="184213">
                  <a:moveTo>
                    <a:pt x="0" y="0"/>
                  </a:moveTo>
                  <a:lnTo>
                    <a:pt x="184214"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7" name="Google Shape;287;p36"/>
            <p:cNvSpPr/>
            <p:nvPr/>
          </p:nvSpPr>
          <p:spPr>
            <a:xfrm rot="5400000">
              <a:off x="3177602" y="678285"/>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8" name="Google Shape;288;p36"/>
            <p:cNvSpPr/>
            <p:nvPr/>
          </p:nvSpPr>
          <p:spPr>
            <a:xfrm rot="5400000">
              <a:off x="3177602" y="221389"/>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9" name="Google Shape;289;p36"/>
            <p:cNvSpPr/>
            <p:nvPr/>
          </p:nvSpPr>
          <p:spPr>
            <a:xfrm rot="5400000">
              <a:off x="3559849" y="6583357"/>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0" name="Google Shape;290;p36"/>
            <p:cNvSpPr/>
            <p:nvPr/>
          </p:nvSpPr>
          <p:spPr>
            <a:xfrm rot="5400000">
              <a:off x="3559849" y="6126462"/>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1" name="Google Shape;291;p36"/>
            <p:cNvSpPr/>
            <p:nvPr/>
          </p:nvSpPr>
          <p:spPr>
            <a:xfrm rot="5400000">
              <a:off x="3559849" y="5669568"/>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2" name="Google Shape;292;p36"/>
            <p:cNvSpPr/>
            <p:nvPr/>
          </p:nvSpPr>
          <p:spPr>
            <a:xfrm rot="5400000">
              <a:off x="3559849" y="5212673"/>
              <a:ext cx="83200" cy="86647"/>
            </a:xfrm>
            <a:custGeom>
              <a:rect b="b" l="l" r="r" t="t"/>
              <a:pathLst>
                <a:path extrusionOk="0" h="160496" w="184213">
                  <a:moveTo>
                    <a:pt x="0" y="0"/>
                  </a:moveTo>
                  <a:lnTo>
                    <a:pt x="184214"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3" name="Google Shape;293;p36"/>
            <p:cNvSpPr/>
            <p:nvPr/>
          </p:nvSpPr>
          <p:spPr>
            <a:xfrm rot="5400000">
              <a:off x="3559849" y="4755779"/>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4" name="Google Shape;294;p36"/>
            <p:cNvSpPr/>
            <p:nvPr/>
          </p:nvSpPr>
          <p:spPr>
            <a:xfrm rot="5400000">
              <a:off x="3559849" y="4298883"/>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5" name="Google Shape;295;p36"/>
            <p:cNvSpPr/>
            <p:nvPr/>
          </p:nvSpPr>
          <p:spPr>
            <a:xfrm rot="5400000">
              <a:off x="3559849" y="3876609"/>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6" name="Google Shape;296;p36"/>
            <p:cNvSpPr/>
            <p:nvPr/>
          </p:nvSpPr>
          <p:spPr>
            <a:xfrm rot="5400000">
              <a:off x="3559849" y="3419715"/>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7" name="Google Shape;297;p36"/>
            <p:cNvSpPr/>
            <p:nvPr/>
          </p:nvSpPr>
          <p:spPr>
            <a:xfrm rot="5400000">
              <a:off x="3559849" y="2962820"/>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8" name="Google Shape;298;p36"/>
            <p:cNvSpPr/>
            <p:nvPr/>
          </p:nvSpPr>
          <p:spPr>
            <a:xfrm rot="5400000">
              <a:off x="3559849" y="2505863"/>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9" name="Google Shape;299;p36"/>
            <p:cNvSpPr/>
            <p:nvPr/>
          </p:nvSpPr>
          <p:spPr>
            <a:xfrm rot="5400000">
              <a:off x="3559849" y="2048968"/>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00" name="Google Shape;300;p36"/>
            <p:cNvSpPr/>
            <p:nvPr/>
          </p:nvSpPr>
          <p:spPr>
            <a:xfrm rot="5400000">
              <a:off x="3559849" y="1592074"/>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01" name="Google Shape;301;p36"/>
            <p:cNvSpPr/>
            <p:nvPr/>
          </p:nvSpPr>
          <p:spPr>
            <a:xfrm rot="5400000">
              <a:off x="3559849" y="1135179"/>
              <a:ext cx="83200" cy="86647"/>
            </a:xfrm>
            <a:custGeom>
              <a:rect b="b" l="l" r="r" t="t"/>
              <a:pathLst>
                <a:path extrusionOk="0" h="160496" w="184213">
                  <a:moveTo>
                    <a:pt x="0" y="0"/>
                  </a:moveTo>
                  <a:lnTo>
                    <a:pt x="184214"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02" name="Google Shape;302;p36"/>
            <p:cNvSpPr/>
            <p:nvPr/>
          </p:nvSpPr>
          <p:spPr>
            <a:xfrm rot="5400000">
              <a:off x="3559849" y="678285"/>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03" name="Google Shape;303;p36"/>
            <p:cNvSpPr/>
            <p:nvPr/>
          </p:nvSpPr>
          <p:spPr>
            <a:xfrm rot="5400000">
              <a:off x="3559849" y="221389"/>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304" name="Google Shape;304;p36"/>
          <p:cNvSpPr txBox="1"/>
          <p:nvPr>
            <p:ph idx="10" type="dt"/>
          </p:nvPr>
        </p:nvSpPr>
        <p:spPr>
          <a:xfrm>
            <a:off x="6636350" y="4235549"/>
            <a:ext cx="2133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36"/>
          <p:cNvSpPr txBox="1"/>
          <p:nvPr>
            <p:ph idx="12" type="sldNum"/>
          </p:nvPr>
        </p:nvSpPr>
        <p:spPr>
          <a:xfrm>
            <a:off x="6553200" y="4767263"/>
            <a:ext cx="2133600" cy="273844"/>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1_">
  <p:cSld name="1_1_">
    <p:spTree>
      <p:nvGrpSpPr>
        <p:cNvPr id="661" name="Shape 661"/>
        <p:cNvGrpSpPr/>
        <p:nvPr/>
      </p:nvGrpSpPr>
      <p:grpSpPr>
        <a:xfrm>
          <a:off x="0" y="0"/>
          <a:ext cx="0" cy="0"/>
          <a:chOff x="0" y="0"/>
          <a:chExt cx="0" cy="0"/>
        </a:xfrm>
      </p:grpSpPr>
      <p:sp>
        <p:nvSpPr>
          <p:cNvPr id="662" name="Google Shape;662;p45"/>
          <p:cNvSpPr txBox="1"/>
          <p:nvPr>
            <p:ph idx="1" type="body"/>
          </p:nvPr>
        </p:nvSpPr>
        <p:spPr>
          <a:xfrm>
            <a:off x="-1628042" y="208360"/>
            <a:ext cx="844061" cy="685800"/>
          </a:xfrm>
          <a:prstGeom prst="rect">
            <a:avLst/>
          </a:prstGeom>
          <a:noFill/>
          <a:ln>
            <a:noFill/>
          </a:ln>
        </p:spPr>
        <p:txBody>
          <a:bodyPr anchorCtr="0" anchor="t" bIns="45700" lIns="0" spcFirstLastPara="1" rIns="0" wrap="square" tIns="45700">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663" name="Google Shape;663;p45"/>
          <p:cNvSpPr txBox="1"/>
          <p:nvPr>
            <p:ph idx="11" type="ftr"/>
          </p:nvPr>
        </p:nvSpPr>
        <p:spPr>
          <a:xfrm>
            <a:off x="196374" y="4665964"/>
            <a:ext cx="2895600" cy="273844"/>
          </a:xfrm>
          <a:prstGeom prst="rect">
            <a:avLst/>
          </a:prstGeom>
          <a:noFill/>
          <a:ln>
            <a:noFill/>
          </a:ln>
        </p:spPr>
        <p:txBody>
          <a:bodyPr anchorCtr="0" anchor="ctr" bIns="45700" lIns="0" spcFirstLastPara="1" rIns="0" wrap="square" tIns="45700">
            <a:noAutofit/>
          </a:bodyPr>
          <a:lstStyle>
            <a:lvl1pPr lvl="0" algn="ctr">
              <a:lnSpc>
                <a:spcPct val="100000"/>
              </a:lnSpc>
              <a:spcBef>
                <a:spcPts val="0"/>
              </a:spcBef>
              <a:spcAft>
                <a:spcPts val="0"/>
              </a:spcAft>
              <a:buSzPts val="1100"/>
              <a:buNone/>
              <a:defRPr b="1" sz="1200">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Full Image">
  <p:cSld name="2_Full Image">
    <p:spTree>
      <p:nvGrpSpPr>
        <p:cNvPr id="664" name="Shape 664"/>
        <p:cNvGrpSpPr/>
        <p:nvPr/>
      </p:nvGrpSpPr>
      <p:grpSpPr>
        <a:xfrm>
          <a:off x="0" y="0"/>
          <a:ext cx="0" cy="0"/>
          <a:chOff x="0" y="0"/>
          <a:chExt cx="0" cy="0"/>
        </a:xfrm>
      </p:grpSpPr>
      <p:sp>
        <p:nvSpPr>
          <p:cNvPr id="665" name="Google Shape;665;p46"/>
          <p:cNvSpPr/>
          <p:nvPr>
            <p:ph idx="2" type="pic"/>
          </p:nvPr>
        </p:nvSpPr>
        <p:spPr>
          <a:xfrm>
            <a:off x="0" y="-1"/>
            <a:ext cx="9144000" cy="2571751"/>
          </a:xfrm>
          <a:prstGeom prst="rect">
            <a:avLst/>
          </a:prstGeom>
          <a:solidFill>
            <a:srgbClr val="F2F2F2"/>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p:cSld name="Custom">
    <p:spTree>
      <p:nvGrpSpPr>
        <p:cNvPr id="666" name="Shape 666"/>
        <p:cNvGrpSpPr/>
        <p:nvPr/>
      </p:nvGrpSpPr>
      <p:grpSpPr>
        <a:xfrm>
          <a:off x="0" y="0"/>
          <a:ext cx="0" cy="0"/>
          <a:chOff x="0" y="0"/>
          <a:chExt cx="0" cy="0"/>
        </a:xfrm>
      </p:grpSpPr>
      <p:sp>
        <p:nvSpPr>
          <p:cNvPr id="667" name="Google Shape;667;p47"/>
          <p:cNvSpPr txBox="1"/>
          <p:nvPr>
            <p:ph idx="1" type="body"/>
          </p:nvPr>
        </p:nvSpPr>
        <p:spPr>
          <a:xfrm>
            <a:off x="-1628042" y="208360"/>
            <a:ext cx="844061" cy="685800"/>
          </a:xfrm>
          <a:prstGeom prst="rect">
            <a:avLst/>
          </a:prstGeom>
          <a:noFill/>
          <a:ln>
            <a:noFill/>
          </a:ln>
        </p:spPr>
        <p:txBody>
          <a:bodyPr anchorCtr="0" anchor="t" bIns="45700" lIns="0" spcFirstLastPara="1" rIns="0" wrap="square" tIns="45700">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668" name="Google Shape;668;p47"/>
          <p:cNvSpPr txBox="1"/>
          <p:nvPr>
            <p:ph type="title"/>
          </p:nvPr>
        </p:nvSpPr>
        <p:spPr>
          <a:xfrm>
            <a:off x="464128" y="990706"/>
            <a:ext cx="8229600" cy="72540"/>
          </a:xfrm>
          <a:prstGeom prst="rect">
            <a:avLst/>
          </a:prstGeom>
          <a:noFill/>
          <a:ln>
            <a:noFill/>
          </a:ln>
        </p:spPr>
        <p:txBody>
          <a:bodyPr anchorCtr="0" anchor="ctr" bIns="45700" lIns="0" spcFirstLastPara="1" rIns="0" wrap="square" tIns="45700">
            <a:normAutofit/>
          </a:bodyPr>
          <a:lstStyle>
            <a:lvl1pPr lvl="0" algn="l">
              <a:lnSpc>
                <a:spcPct val="115000"/>
              </a:lnSpc>
              <a:spcBef>
                <a:spcPts val="0"/>
              </a:spcBef>
              <a:spcAft>
                <a:spcPts val="0"/>
              </a:spcAft>
              <a:buClr>
                <a:schemeClr val="dk1"/>
              </a:buClr>
              <a:buSzPts val="2700"/>
              <a:buFont typeface="Quattrocento Sans"/>
              <a:buNone/>
              <a:defRPr/>
            </a:lvl1pPr>
            <a:lvl2pPr lvl="1" algn="l">
              <a:lnSpc>
                <a:spcPct val="100000"/>
              </a:lnSpc>
              <a:spcBef>
                <a:spcPts val="100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9" name="Google Shape;669;p47"/>
          <p:cNvSpPr txBox="1"/>
          <p:nvPr>
            <p:ph idx="10" type="dt"/>
          </p:nvPr>
        </p:nvSpPr>
        <p:spPr>
          <a:xfrm>
            <a:off x="6760567" y="4270177"/>
            <a:ext cx="2133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0" name="Google Shape;670;p47"/>
          <p:cNvSpPr txBox="1"/>
          <p:nvPr>
            <p:ph idx="11" type="ftr"/>
          </p:nvPr>
        </p:nvSpPr>
        <p:spPr>
          <a:xfrm>
            <a:off x="3124200" y="4767263"/>
            <a:ext cx="2895600" cy="273844"/>
          </a:xfrm>
          <a:prstGeom prst="rect">
            <a:avLst/>
          </a:prstGeom>
          <a:noFill/>
          <a:ln>
            <a:noFill/>
          </a:ln>
        </p:spPr>
        <p:txBody>
          <a:bodyPr anchorCtr="0" anchor="ctr" bIns="45700" lIns="0" spcFirstLastPara="1" rIns="0" wrap="square" tIns="4570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1" name="Google Shape;671;p47"/>
          <p:cNvSpPr txBox="1"/>
          <p:nvPr>
            <p:ph idx="12" type="sldNum"/>
          </p:nvPr>
        </p:nvSpPr>
        <p:spPr>
          <a:xfrm>
            <a:off x="6553200" y="4767263"/>
            <a:ext cx="2133600" cy="273844"/>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pic>
        <p:nvPicPr>
          <p:cNvPr id="672" name="Google Shape;672;p47"/>
          <p:cNvPicPr preferRelativeResize="0"/>
          <p:nvPr/>
        </p:nvPicPr>
        <p:blipFill rotWithShape="1">
          <a:blip r:embed="rId2">
            <a:alphaModFix/>
          </a:blip>
          <a:srcRect b="0" l="0" r="0" t="0"/>
          <a:stretch/>
        </p:blipFill>
        <p:spPr>
          <a:xfrm>
            <a:off x="457200" y="1352550"/>
            <a:ext cx="4038601" cy="3048000"/>
          </a:xfrm>
          <a:prstGeom prst="rect">
            <a:avLst/>
          </a:prstGeom>
          <a:noFill/>
          <a:ln>
            <a:noFill/>
          </a:ln>
        </p:spPr>
      </p:pic>
      <p:pic>
        <p:nvPicPr>
          <p:cNvPr id="673" name="Google Shape;673;p47"/>
          <p:cNvPicPr preferRelativeResize="0"/>
          <p:nvPr/>
        </p:nvPicPr>
        <p:blipFill rotWithShape="1">
          <a:blip r:embed="rId3">
            <a:alphaModFix/>
          </a:blip>
          <a:srcRect b="0" l="0" r="0" t="0"/>
          <a:stretch/>
        </p:blipFill>
        <p:spPr>
          <a:xfrm>
            <a:off x="4648202" y="1341835"/>
            <a:ext cx="4038600" cy="30587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ile">
  <p:cSld name="Title Sile">
    <p:spTree>
      <p:nvGrpSpPr>
        <p:cNvPr id="674" name="Shape 674"/>
        <p:cNvGrpSpPr/>
        <p:nvPr/>
      </p:nvGrpSpPr>
      <p:grpSpPr>
        <a:xfrm>
          <a:off x="0" y="0"/>
          <a:ext cx="0" cy="0"/>
          <a:chOff x="0" y="0"/>
          <a:chExt cx="0" cy="0"/>
        </a:xfrm>
      </p:grpSpPr>
      <p:sp>
        <p:nvSpPr>
          <p:cNvPr id="675" name="Google Shape;675;p48"/>
          <p:cNvSpPr txBox="1"/>
          <p:nvPr>
            <p:ph idx="12" type="sldNum"/>
          </p:nvPr>
        </p:nvSpPr>
        <p:spPr>
          <a:xfrm>
            <a:off x="8353404" y="4630341"/>
            <a:ext cx="565735" cy="317673"/>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48"/>
          <p:cNvSpPr txBox="1"/>
          <p:nvPr>
            <p:ph idx="11" type="ftr"/>
          </p:nvPr>
        </p:nvSpPr>
        <p:spPr>
          <a:xfrm>
            <a:off x="466474" y="4667807"/>
            <a:ext cx="2895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7" name="Google Shape;677;p48"/>
          <p:cNvSpPr/>
          <p:nvPr/>
        </p:nvSpPr>
        <p:spPr>
          <a:xfrm>
            <a:off x="9061061" y="4542761"/>
            <a:ext cx="82939" cy="519097"/>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78" name="Google Shape;678;p48"/>
          <p:cNvSpPr txBox="1"/>
          <p:nvPr>
            <p:ph type="title"/>
          </p:nvPr>
        </p:nvSpPr>
        <p:spPr>
          <a:xfrm>
            <a:off x="457200" y="303498"/>
            <a:ext cx="8229600" cy="435792"/>
          </a:xfrm>
          <a:prstGeom prst="rect">
            <a:avLst/>
          </a:prstGeom>
          <a:noFill/>
          <a:ln>
            <a:noFill/>
          </a:ln>
        </p:spPr>
        <p:txBody>
          <a:bodyPr anchorCtr="0" anchor="ctr" bIns="45700" lIns="0" spcFirstLastPara="1" rIns="0" wrap="square" tIns="45700">
            <a:normAutofit/>
          </a:bodyPr>
          <a:lstStyle>
            <a:lvl1pPr lvl="0" algn="l">
              <a:lnSpc>
                <a:spcPct val="100000"/>
              </a:lnSpc>
              <a:spcBef>
                <a:spcPts val="0"/>
              </a:spcBef>
              <a:spcAft>
                <a:spcPts val="0"/>
              </a:spcAft>
              <a:buClr>
                <a:schemeClr val="accent5"/>
              </a:buClr>
              <a:buSzPts val="2700"/>
              <a:buFont typeface="Quattrocento Sans"/>
              <a:buNone/>
              <a:defRPr>
                <a:solidFill>
                  <a:schemeClr val="accent5"/>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9" name="Google Shape;679;p48"/>
          <p:cNvSpPr/>
          <p:nvPr/>
        </p:nvSpPr>
        <p:spPr>
          <a:xfrm>
            <a:off x="-3704" y="0"/>
            <a:ext cx="9147704" cy="195486"/>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680" name="Shape 680"/>
        <p:cNvGrpSpPr/>
        <p:nvPr/>
      </p:nvGrpSpPr>
      <p:grpSpPr>
        <a:xfrm>
          <a:off x="0" y="0"/>
          <a:ext cx="0" cy="0"/>
          <a:chOff x="0" y="0"/>
          <a:chExt cx="0" cy="0"/>
        </a:xfrm>
      </p:grpSpPr>
      <p:sp>
        <p:nvSpPr>
          <p:cNvPr id="681" name="Google Shape;681;p49"/>
          <p:cNvSpPr/>
          <p:nvPr/>
        </p:nvSpPr>
        <p:spPr>
          <a:xfrm>
            <a:off x="7218983" y="702879"/>
            <a:ext cx="1925017" cy="4440621"/>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82" name="Google Shape;682;p49"/>
          <p:cNvSpPr/>
          <p:nvPr/>
        </p:nvSpPr>
        <p:spPr>
          <a:xfrm>
            <a:off x="7142564" y="4542761"/>
            <a:ext cx="82939" cy="519097"/>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83" name="Google Shape;683;p49"/>
          <p:cNvSpPr/>
          <p:nvPr/>
        </p:nvSpPr>
        <p:spPr>
          <a:xfrm>
            <a:off x="7294392" y="2524009"/>
            <a:ext cx="62416" cy="75863"/>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84" name="Google Shape;684;p49"/>
          <p:cNvSpPr/>
          <p:nvPr/>
        </p:nvSpPr>
        <p:spPr>
          <a:xfrm>
            <a:off x="7637152" y="2524009"/>
            <a:ext cx="62416" cy="75863"/>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85" name="Google Shape;685;p49"/>
          <p:cNvSpPr/>
          <p:nvPr/>
        </p:nvSpPr>
        <p:spPr>
          <a:xfrm>
            <a:off x="7979912" y="2524009"/>
            <a:ext cx="62416" cy="75863"/>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86" name="Google Shape;686;p49"/>
          <p:cNvSpPr/>
          <p:nvPr/>
        </p:nvSpPr>
        <p:spPr>
          <a:xfrm>
            <a:off x="8322673" y="2524009"/>
            <a:ext cx="62416" cy="75863"/>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87" name="Google Shape;687;p49"/>
          <p:cNvSpPr/>
          <p:nvPr/>
        </p:nvSpPr>
        <p:spPr>
          <a:xfrm>
            <a:off x="8665433" y="2524009"/>
            <a:ext cx="62416" cy="75863"/>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88" name="Google Shape;688;p49"/>
          <p:cNvSpPr/>
          <p:nvPr/>
        </p:nvSpPr>
        <p:spPr>
          <a:xfrm>
            <a:off x="9008201" y="2524009"/>
            <a:ext cx="62446" cy="75863"/>
          </a:xfrm>
          <a:custGeom>
            <a:rect b="b" l="l" r="r" t="t"/>
            <a:pathLst>
              <a:path extrusionOk="0" h="160496" w="184308">
                <a:moveTo>
                  <a:pt x="184309"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89" name="Google Shape;689;p49"/>
          <p:cNvSpPr/>
          <p:nvPr/>
        </p:nvSpPr>
        <p:spPr>
          <a:xfrm>
            <a:off x="8832811" y="2691344"/>
            <a:ext cx="62416" cy="75863"/>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0" name="Google Shape;690;p49"/>
          <p:cNvSpPr/>
          <p:nvPr/>
        </p:nvSpPr>
        <p:spPr>
          <a:xfrm>
            <a:off x="8490051" y="2691344"/>
            <a:ext cx="62416" cy="75863"/>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1" name="Google Shape;691;p49"/>
          <p:cNvSpPr/>
          <p:nvPr/>
        </p:nvSpPr>
        <p:spPr>
          <a:xfrm>
            <a:off x="8147290" y="2691344"/>
            <a:ext cx="62416" cy="75863"/>
          </a:xfrm>
          <a:custGeom>
            <a:rect b="b" l="l" r="r" t="t"/>
            <a:pathLst>
              <a:path extrusionOk="0" h="160496" w="184213">
                <a:moveTo>
                  <a:pt x="0" y="0"/>
                </a:moveTo>
                <a:lnTo>
                  <a:pt x="184214"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2" name="Google Shape;692;p49"/>
          <p:cNvSpPr/>
          <p:nvPr/>
        </p:nvSpPr>
        <p:spPr>
          <a:xfrm>
            <a:off x="7804531" y="2691344"/>
            <a:ext cx="62416" cy="75863"/>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3" name="Google Shape;693;p49"/>
          <p:cNvSpPr/>
          <p:nvPr/>
        </p:nvSpPr>
        <p:spPr>
          <a:xfrm>
            <a:off x="7461769" y="2691344"/>
            <a:ext cx="62416" cy="75863"/>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4" name="Google Shape;694;p49"/>
          <p:cNvSpPr/>
          <p:nvPr/>
        </p:nvSpPr>
        <p:spPr>
          <a:xfrm>
            <a:off x="7294392" y="2858679"/>
            <a:ext cx="62416" cy="75863"/>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5" name="Google Shape;695;p49"/>
          <p:cNvSpPr/>
          <p:nvPr/>
        </p:nvSpPr>
        <p:spPr>
          <a:xfrm>
            <a:off x="7637152" y="2858679"/>
            <a:ext cx="62416" cy="75863"/>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6" name="Google Shape;696;p49"/>
          <p:cNvSpPr/>
          <p:nvPr/>
        </p:nvSpPr>
        <p:spPr>
          <a:xfrm>
            <a:off x="7979912" y="2858679"/>
            <a:ext cx="62416" cy="75863"/>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7" name="Google Shape;697;p49"/>
          <p:cNvSpPr/>
          <p:nvPr/>
        </p:nvSpPr>
        <p:spPr>
          <a:xfrm>
            <a:off x="8322673" y="2858679"/>
            <a:ext cx="62416" cy="75863"/>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8" name="Google Shape;698;p49"/>
          <p:cNvSpPr/>
          <p:nvPr/>
        </p:nvSpPr>
        <p:spPr>
          <a:xfrm>
            <a:off x="8665433" y="2858679"/>
            <a:ext cx="62416" cy="75863"/>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9" name="Google Shape;699;p49"/>
          <p:cNvSpPr/>
          <p:nvPr/>
        </p:nvSpPr>
        <p:spPr>
          <a:xfrm>
            <a:off x="9008201" y="2858679"/>
            <a:ext cx="62446" cy="75863"/>
          </a:xfrm>
          <a:custGeom>
            <a:rect b="b" l="l" r="r" t="t"/>
            <a:pathLst>
              <a:path extrusionOk="0" h="160496" w="184308">
                <a:moveTo>
                  <a:pt x="184309"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0" name="Google Shape;700;p49"/>
          <p:cNvSpPr/>
          <p:nvPr/>
        </p:nvSpPr>
        <p:spPr>
          <a:xfrm>
            <a:off x="8832811" y="3026013"/>
            <a:ext cx="62416" cy="75863"/>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1" name="Google Shape;701;p49"/>
          <p:cNvSpPr/>
          <p:nvPr/>
        </p:nvSpPr>
        <p:spPr>
          <a:xfrm>
            <a:off x="8490051" y="3026013"/>
            <a:ext cx="62416" cy="75863"/>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2" name="Google Shape;702;p49"/>
          <p:cNvSpPr/>
          <p:nvPr/>
        </p:nvSpPr>
        <p:spPr>
          <a:xfrm>
            <a:off x="8147290" y="3026013"/>
            <a:ext cx="62416" cy="75863"/>
          </a:xfrm>
          <a:custGeom>
            <a:rect b="b" l="l" r="r" t="t"/>
            <a:pathLst>
              <a:path extrusionOk="0" h="160496" w="184213">
                <a:moveTo>
                  <a:pt x="0" y="0"/>
                </a:moveTo>
                <a:lnTo>
                  <a:pt x="184214"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3" name="Google Shape;703;p49"/>
          <p:cNvSpPr/>
          <p:nvPr/>
        </p:nvSpPr>
        <p:spPr>
          <a:xfrm>
            <a:off x="7804531" y="3026013"/>
            <a:ext cx="62416" cy="75863"/>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4" name="Google Shape;704;p49"/>
          <p:cNvSpPr/>
          <p:nvPr/>
        </p:nvSpPr>
        <p:spPr>
          <a:xfrm>
            <a:off x="7461769" y="3026013"/>
            <a:ext cx="62416" cy="75863"/>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5" name="Google Shape;705;p49"/>
          <p:cNvSpPr/>
          <p:nvPr/>
        </p:nvSpPr>
        <p:spPr>
          <a:xfrm>
            <a:off x="7294392" y="3193349"/>
            <a:ext cx="62416" cy="75863"/>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6" name="Google Shape;706;p49"/>
          <p:cNvSpPr/>
          <p:nvPr/>
        </p:nvSpPr>
        <p:spPr>
          <a:xfrm>
            <a:off x="7637152" y="3193349"/>
            <a:ext cx="62416" cy="75863"/>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7" name="Google Shape;707;p49"/>
          <p:cNvSpPr/>
          <p:nvPr/>
        </p:nvSpPr>
        <p:spPr>
          <a:xfrm>
            <a:off x="7979912" y="3193349"/>
            <a:ext cx="62416" cy="75863"/>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8" name="Google Shape;708;p49"/>
          <p:cNvSpPr/>
          <p:nvPr/>
        </p:nvSpPr>
        <p:spPr>
          <a:xfrm>
            <a:off x="8322673" y="3193349"/>
            <a:ext cx="62416" cy="75863"/>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9" name="Google Shape;709;p49"/>
          <p:cNvSpPr/>
          <p:nvPr/>
        </p:nvSpPr>
        <p:spPr>
          <a:xfrm>
            <a:off x="8665433" y="3193349"/>
            <a:ext cx="62416" cy="75863"/>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0" name="Google Shape;710;p49"/>
          <p:cNvSpPr/>
          <p:nvPr/>
        </p:nvSpPr>
        <p:spPr>
          <a:xfrm>
            <a:off x="9008201" y="3193349"/>
            <a:ext cx="62446" cy="75863"/>
          </a:xfrm>
          <a:custGeom>
            <a:rect b="b" l="l" r="r" t="t"/>
            <a:pathLst>
              <a:path extrusionOk="0" h="160496" w="184308">
                <a:moveTo>
                  <a:pt x="184309"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1" name="Google Shape;711;p49"/>
          <p:cNvSpPr/>
          <p:nvPr/>
        </p:nvSpPr>
        <p:spPr>
          <a:xfrm>
            <a:off x="8832811" y="3360683"/>
            <a:ext cx="62416" cy="75863"/>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2" name="Google Shape;712;p49"/>
          <p:cNvSpPr/>
          <p:nvPr/>
        </p:nvSpPr>
        <p:spPr>
          <a:xfrm>
            <a:off x="8490051" y="3360683"/>
            <a:ext cx="62416" cy="75863"/>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3" name="Google Shape;713;p49"/>
          <p:cNvSpPr/>
          <p:nvPr/>
        </p:nvSpPr>
        <p:spPr>
          <a:xfrm>
            <a:off x="8147290" y="3360683"/>
            <a:ext cx="62416" cy="75863"/>
          </a:xfrm>
          <a:custGeom>
            <a:rect b="b" l="l" r="r" t="t"/>
            <a:pathLst>
              <a:path extrusionOk="0" h="160496" w="184213">
                <a:moveTo>
                  <a:pt x="0" y="0"/>
                </a:moveTo>
                <a:lnTo>
                  <a:pt x="184214"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4" name="Google Shape;714;p49"/>
          <p:cNvSpPr/>
          <p:nvPr/>
        </p:nvSpPr>
        <p:spPr>
          <a:xfrm>
            <a:off x="7804531" y="3360683"/>
            <a:ext cx="62416" cy="75863"/>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5" name="Google Shape;715;p49"/>
          <p:cNvSpPr/>
          <p:nvPr/>
        </p:nvSpPr>
        <p:spPr>
          <a:xfrm>
            <a:off x="7461769" y="3360683"/>
            <a:ext cx="62416" cy="75863"/>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6" name="Google Shape;716;p49"/>
          <p:cNvSpPr/>
          <p:nvPr/>
        </p:nvSpPr>
        <p:spPr>
          <a:xfrm>
            <a:off x="7294392" y="3528018"/>
            <a:ext cx="62416" cy="75863"/>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7" name="Google Shape;717;p49"/>
          <p:cNvSpPr/>
          <p:nvPr/>
        </p:nvSpPr>
        <p:spPr>
          <a:xfrm>
            <a:off x="7637152" y="3528018"/>
            <a:ext cx="62416" cy="75863"/>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8" name="Google Shape;718;p49"/>
          <p:cNvSpPr/>
          <p:nvPr/>
        </p:nvSpPr>
        <p:spPr>
          <a:xfrm>
            <a:off x="7979912" y="3528018"/>
            <a:ext cx="62416" cy="75863"/>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9" name="Google Shape;719;p49"/>
          <p:cNvSpPr/>
          <p:nvPr/>
        </p:nvSpPr>
        <p:spPr>
          <a:xfrm>
            <a:off x="8322673" y="3528018"/>
            <a:ext cx="62416" cy="75863"/>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0" name="Google Shape;720;p49"/>
          <p:cNvSpPr/>
          <p:nvPr/>
        </p:nvSpPr>
        <p:spPr>
          <a:xfrm>
            <a:off x="8665433" y="3528018"/>
            <a:ext cx="62416" cy="75863"/>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1" name="Google Shape;721;p49"/>
          <p:cNvSpPr/>
          <p:nvPr/>
        </p:nvSpPr>
        <p:spPr>
          <a:xfrm>
            <a:off x="9008201" y="3528018"/>
            <a:ext cx="62446" cy="75863"/>
          </a:xfrm>
          <a:custGeom>
            <a:rect b="b" l="l" r="r" t="t"/>
            <a:pathLst>
              <a:path extrusionOk="0" h="160496" w="184308">
                <a:moveTo>
                  <a:pt x="184309"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2" name="Google Shape;722;p49"/>
          <p:cNvSpPr/>
          <p:nvPr/>
        </p:nvSpPr>
        <p:spPr>
          <a:xfrm>
            <a:off x="8832811" y="3695353"/>
            <a:ext cx="62416" cy="75863"/>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3" name="Google Shape;723;p49"/>
          <p:cNvSpPr/>
          <p:nvPr/>
        </p:nvSpPr>
        <p:spPr>
          <a:xfrm>
            <a:off x="8490051" y="3695353"/>
            <a:ext cx="62416" cy="75863"/>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4" name="Google Shape;724;p49"/>
          <p:cNvSpPr/>
          <p:nvPr/>
        </p:nvSpPr>
        <p:spPr>
          <a:xfrm>
            <a:off x="8147290" y="3695353"/>
            <a:ext cx="62416" cy="75863"/>
          </a:xfrm>
          <a:custGeom>
            <a:rect b="b" l="l" r="r" t="t"/>
            <a:pathLst>
              <a:path extrusionOk="0" h="160496" w="184213">
                <a:moveTo>
                  <a:pt x="0" y="0"/>
                </a:moveTo>
                <a:lnTo>
                  <a:pt x="184214"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5" name="Google Shape;725;p49"/>
          <p:cNvSpPr/>
          <p:nvPr/>
        </p:nvSpPr>
        <p:spPr>
          <a:xfrm>
            <a:off x="7804531" y="3695353"/>
            <a:ext cx="62416" cy="75863"/>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6" name="Google Shape;726;p49"/>
          <p:cNvSpPr/>
          <p:nvPr/>
        </p:nvSpPr>
        <p:spPr>
          <a:xfrm>
            <a:off x="7461769" y="3695353"/>
            <a:ext cx="62416" cy="75863"/>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7" name="Google Shape;727;p49"/>
          <p:cNvSpPr/>
          <p:nvPr/>
        </p:nvSpPr>
        <p:spPr>
          <a:xfrm>
            <a:off x="7294392" y="3862688"/>
            <a:ext cx="62416" cy="75863"/>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8" name="Google Shape;728;p49"/>
          <p:cNvSpPr/>
          <p:nvPr/>
        </p:nvSpPr>
        <p:spPr>
          <a:xfrm>
            <a:off x="7637152" y="3862688"/>
            <a:ext cx="62416" cy="75863"/>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9" name="Google Shape;729;p49"/>
          <p:cNvSpPr/>
          <p:nvPr/>
        </p:nvSpPr>
        <p:spPr>
          <a:xfrm>
            <a:off x="7979912" y="3862688"/>
            <a:ext cx="62416" cy="75863"/>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0" name="Google Shape;730;p49"/>
          <p:cNvSpPr/>
          <p:nvPr/>
        </p:nvSpPr>
        <p:spPr>
          <a:xfrm>
            <a:off x="8322673" y="3862688"/>
            <a:ext cx="62416" cy="75863"/>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1" name="Google Shape;731;p49"/>
          <p:cNvSpPr/>
          <p:nvPr/>
        </p:nvSpPr>
        <p:spPr>
          <a:xfrm>
            <a:off x="8665433" y="3862688"/>
            <a:ext cx="62416" cy="75863"/>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2" name="Google Shape;732;p49"/>
          <p:cNvSpPr/>
          <p:nvPr/>
        </p:nvSpPr>
        <p:spPr>
          <a:xfrm>
            <a:off x="9008201" y="3862688"/>
            <a:ext cx="62446" cy="75863"/>
          </a:xfrm>
          <a:custGeom>
            <a:rect b="b" l="l" r="r" t="t"/>
            <a:pathLst>
              <a:path extrusionOk="0" h="160496" w="184308">
                <a:moveTo>
                  <a:pt x="184309"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3" name="Google Shape;733;p49"/>
          <p:cNvSpPr/>
          <p:nvPr/>
        </p:nvSpPr>
        <p:spPr>
          <a:xfrm>
            <a:off x="8832811" y="4030034"/>
            <a:ext cx="62416" cy="75907"/>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4" name="Google Shape;734;p49"/>
          <p:cNvSpPr/>
          <p:nvPr/>
        </p:nvSpPr>
        <p:spPr>
          <a:xfrm>
            <a:off x="8490051" y="4030034"/>
            <a:ext cx="62416" cy="75907"/>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5" name="Google Shape;735;p49"/>
          <p:cNvSpPr/>
          <p:nvPr/>
        </p:nvSpPr>
        <p:spPr>
          <a:xfrm>
            <a:off x="8147290" y="4030034"/>
            <a:ext cx="62416" cy="75907"/>
          </a:xfrm>
          <a:custGeom>
            <a:rect b="b" l="l" r="r" t="t"/>
            <a:pathLst>
              <a:path extrusionOk="0" h="160591" w="184213">
                <a:moveTo>
                  <a:pt x="0" y="0"/>
                </a:moveTo>
                <a:lnTo>
                  <a:pt x="184214"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6" name="Google Shape;736;p49"/>
          <p:cNvSpPr/>
          <p:nvPr/>
        </p:nvSpPr>
        <p:spPr>
          <a:xfrm>
            <a:off x="7804531" y="4030034"/>
            <a:ext cx="62416" cy="75907"/>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7" name="Google Shape;737;p49"/>
          <p:cNvSpPr/>
          <p:nvPr/>
        </p:nvSpPr>
        <p:spPr>
          <a:xfrm>
            <a:off x="7461769" y="4030034"/>
            <a:ext cx="62416" cy="75907"/>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8" name="Google Shape;738;p49"/>
          <p:cNvSpPr/>
          <p:nvPr/>
        </p:nvSpPr>
        <p:spPr>
          <a:xfrm>
            <a:off x="7294392" y="4197424"/>
            <a:ext cx="62416" cy="75863"/>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9" name="Google Shape;739;p49"/>
          <p:cNvSpPr/>
          <p:nvPr/>
        </p:nvSpPr>
        <p:spPr>
          <a:xfrm>
            <a:off x="7637152" y="4197424"/>
            <a:ext cx="62416" cy="75863"/>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0" name="Google Shape;740;p49"/>
          <p:cNvSpPr/>
          <p:nvPr/>
        </p:nvSpPr>
        <p:spPr>
          <a:xfrm>
            <a:off x="7979912" y="4197424"/>
            <a:ext cx="62416" cy="75863"/>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1" name="Google Shape;741;p49"/>
          <p:cNvSpPr/>
          <p:nvPr/>
        </p:nvSpPr>
        <p:spPr>
          <a:xfrm>
            <a:off x="8322673" y="4197424"/>
            <a:ext cx="62416" cy="75863"/>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2" name="Google Shape;742;p49"/>
          <p:cNvSpPr/>
          <p:nvPr/>
        </p:nvSpPr>
        <p:spPr>
          <a:xfrm>
            <a:off x="8665433" y="4197424"/>
            <a:ext cx="62416" cy="75863"/>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3" name="Google Shape;743;p49"/>
          <p:cNvSpPr/>
          <p:nvPr/>
        </p:nvSpPr>
        <p:spPr>
          <a:xfrm>
            <a:off x="9008201" y="4197424"/>
            <a:ext cx="62446" cy="75863"/>
          </a:xfrm>
          <a:custGeom>
            <a:rect b="b" l="l" r="r" t="t"/>
            <a:pathLst>
              <a:path extrusionOk="0" h="160496" w="184308">
                <a:moveTo>
                  <a:pt x="184309"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4" name="Google Shape;744;p49"/>
          <p:cNvSpPr/>
          <p:nvPr/>
        </p:nvSpPr>
        <p:spPr>
          <a:xfrm>
            <a:off x="8832811" y="4364759"/>
            <a:ext cx="62416" cy="75863"/>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5" name="Google Shape;745;p49"/>
          <p:cNvSpPr/>
          <p:nvPr/>
        </p:nvSpPr>
        <p:spPr>
          <a:xfrm>
            <a:off x="8490051" y="4364759"/>
            <a:ext cx="62416" cy="75863"/>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6" name="Google Shape;746;p49"/>
          <p:cNvSpPr/>
          <p:nvPr/>
        </p:nvSpPr>
        <p:spPr>
          <a:xfrm>
            <a:off x="8147290" y="4364759"/>
            <a:ext cx="62416" cy="75863"/>
          </a:xfrm>
          <a:custGeom>
            <a:rect b="b" l="l" r="r" t="t"/>
            <a:pathLst>
              <a:path extrusionOk="0" h="160496" w="184213">
                <a:moveTo>
                  <a:pt x="0" y="0"/>
                </a:moveTo>
                <a:lnTo>
                  <a:pt x="184214"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7" name="Google Shape;747;p49"/>
          <p:cNvSpPr/>
          <p:nvPr/>
        </p:nvSpPr>
        <p:spPr>
          <a:xfrm>
            <a:off x="7804531" y="4364759"/>
            <a:ext cx="62416" cy="75863"/>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8" name="Google Shape;748;p49"/>
          <p:cNvSpPr/>
          <p:nvPr/>
        </p:nvSpPr>
        <p:spPr>
          <a:xfrm>
            <a:off x="7461769" y="4364759"/>
            <a:ext cx="62416" cy="75863"/>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9" name="Google Shape;749;p49"/>
          <p:cNvSpPr/>
          <p:nvPr/>
        </p:nvSpPr>
        <p:spPr>
          <a:xfrm>
            <a:off x="7294392" y="4532093"/>
            <a:ext cx="62416" cy="75863"/>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0" name="Google Shape;750;p49"/>
          <p:cNvSpPr/>
          <p:nvPr/>
        </p:nvSpPr>
        <p:spPr>
          <a:xfrm>
            <a:off x="7637152" y="4532093"/>
            <a:ext cx="62416" cy="75863"/>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1" name="Google Shape;751;p49"/>
          <p:cNvSpPr/>
          <p:nvPr/>
        </p:nvSpPr>
        <p:spPr>
          <a:xfrm>
            <a:off x="7979912" y="4532093"/>
            <a:ext cx="62416" cy="75863"/>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2" name="Google Shape;752;p49"/>
          <p:cNvSpPr/>
          <p:nvPr/>
        </p:nvSpPr>
        <p:spPr>
          <a:xfrm>
            <a:off x="8322673" y="4532093"/>
            <a:ext cx="62416" cy="75863"/>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3" name="Google Shape;753;p49"/>
          <p:cNvSpPr/>
          <p:nvPr/>
        </p:nvSpPr>
        <p:spPr>
          <a:xfrm>
            <a:off x="8665433" y="4532093"/>
            <a:ext cx="62416" cy="75863"/>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4" name="Google Shape;754;p49"/>
          <p:cNvSpPr/>
          <p:nvPr/>
        </p:nvSpPr>
        <p:spPr>
          <a:xfrm>
            <a:off x="9008201" y="4532093"/>
            <a:ext cx="62446" cy="75863"/>
          </a:xfrm>
          <a:custGeom>
            <a:rect b="b" l="l" r="r" t="t"/>
            <a:pathLst>
              <a:path extrusionOk="0" h="160496" w="184308">
                <a:moveTo>
                  <a:pt x="184309"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5" name="Google Shape;755;p49"/>
          <p:cNvSpPr/>
          <p:nvPr/>
        </p:nvSpPr>
        <p:spPr>
          <a:xfrm>
            <a:off x="8832811" y="4699428"/>
            <a:ext cx="62416" cy="75863"/>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6" name="Google Shape;756;p49"/>
          <p:cNvSpPr/>
          <p:nvPr/>
        </p:nvSpPr>
        <p:spPr>
          <a:xfrm>
            <a:off x="8490051" y="4699428"/>
            <a:ext cx="62416" cy="75863"/>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7" name="Google Shape;757;p49"/>
          <p:cNvSpPr/>
          <p:nvPr/>
        </p:nvSpPr>
        <p:spPr>
          <a:xfrm>
            <a:off x="8147290" y="4699428"/>
            <a:ext cx="62416" cy="75863"/>
          </a:xfrm>
          <a:custGeom>
            <a:rect b="b" l="l" r="r" t="t"/>
            <a:pathLst>
              <a:path extrusionOk="0" h="160496" w="184213">
                <a:moveTo>
                  <a:pt x="0" y="0"/>
                </a:moveTo>
                <a:lnTo>
                  <a:pt x="184214"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8" name="Google Shape;758;p49"/>
          <p:cNvSpPr/>
          <p:nvPr/>
        </p:nvSpPr>
        <p:spPr>
          <a:xfrm>
            <a:off x="7804531" y="4699428"/>
            <a:ext cx="62416" cy="75863"/>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9" name="Google Shape;759;p49"/>
          <p:cNvSpPr/>
          <p:nvPr/>
        </p:nvSpPr>
        <p:spPr>
          <a:xfrm>
            <a:off x="7461769" y="4699428"/>
            <a:ext cx="62416" cy="75863"/>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0" name="Google Shape;760;p49"/>
          <p:cNvSpPr/>
          <p:nvPr/>
        </p:nvSpPr>
        <p:spPr>
          <a:xfrm>
            <a:off x="7294392" y="4866774"/>
            <a:ext cx="62416" cy="75907"/>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1" name="Google Shape;761;p49"/>
          <p:cNvSpPr/>
          <p:nvPr/>
        </p:nvSpPr>
        <p:spPr>
          <a:xfrm>
            <a:off x="7637152" y="4866774"/>
            <a:ext cx="62416" cy="75907"/>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2" name="Google Shape;762;p49"/>
          <p:cNvSpPr/>
          <p:nvPr/>
        </p:nvSpPr>
        <p:spPr>
          <a:xfrm>
            <a:off x="7979912" y="4866774"/>
            <a:ext cx="62416" cy="75907"/>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3" name="Google Shape;763;p49"/>
          <p:cNvSpPr/>
          <p:nvPr/>
        </p:nvSpPr>
        <p:spPr>
          <a:xfrm>
            <a:off x="8322673" y="4866774"/>
            <a:ext cx="62416" cy="75907"/>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4" name="Google Shape;764;p49"/>
          <p:cNvSpPr/>
          <p:nvPr/>
        </p:nvSpPr>
        <p:spPr>
          <a:xfrm>
            <a:off x="8665433" y="4866774"/>
            <a:ext cx="62416" cy="75907"/>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5" name="Google Shape;765;p49"/>
          <p:cNvSpPr/>
          <p:nvPr/>
        </p:nvSpPr>
        <p:spPr>
          <a:xfrm>
            <a:off x="9008200" y="4866774"/>
            <a:ext cx="62448" cy="75907"/>
          </a:xfrm>
          <a:custGeom>
            <a:rect b="b" l="l" r="r" t="t"/>
            <a:pathLst>
              <a:path extrusionOk="0" h="160591" w="184308">
                <a:moveTo>
                  <a:pt x="184309"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6" name="Google Shape;766;p49"/>
          <p:cNvSpPr/>
          <p:nvPr/>
        </p:nvSpPr>
        <p:spPr>
          <a:xfrm>
            <a:off x="8832811" y="5034169"/>
            <a:ext cx="62416" cy="75863"/>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7" name="Google Shape;767;p49"/>
          <p:cNvSpPr/>
          <p:nvPr/>
        </p:nvSpPr>
        <p:spPr>
          <a:xfrm>
            <a:off x="8490051" y="5034169"/>
            <a:ext cx="62416" cy="75863"/>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8" name="Google Shape;768;p49"/>
          <p:cNvSpPr/>
          <p:nvPr/>
        </p:nvSpPr>
        <p:spPr>
          <a:xfrm>
            <a:off x="8147290" y="5034169"/>
            <a:ext cx="62416" cy="75863"/>
          </a:xfrm>
          <a:custGeom>
            <a:rect b="b" l="l" r="r" t="t"/>
            <a:pathLst>
              <a:path extrusionOk="0" h="160496" w="184213">
                <a:moveTo>
                  <a:pt x="0" y="0"/>
                </a:moveTo>
                <a:lnTo>
                  <a:pt x="184214"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9" name="Google Shape;769;p49"/>
          <p:cNvSpPr/>
          <p:nvPr/>
        </p:nvSpPr>
        <p:spPr>
          <a:xfrm>
            <a:off x="7804531" y="5034169"/>
            <a:ext cx="62416" cy="75863"/>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0" name="Google Shape;770;p49"/>
          <p:cNvSpPr/>
          <p:nvPr/>
        </p:nvSpPr>
        <p:spPr>
          <a:xfrm>
            <a:off x="7461769" y="5034169"/>
            <a:ext cx="62416" cy="75863"/>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1" name="Google Shape;771;p49"/>
          <p:cNvSpPr/>
          <p:nvPr/>
        </p:nvSpPr>
        <p:spPr>
          <a:xfrm>
            <a:off x="7294392" y="2189339"/>
            <a:ext cx="62416" cy="75863"/>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2" name="Google Shape;772;p49"/>
          <p:cNvSpPr/>
          <p:nvPr/>
        </p:nvSpPr>
        <p:spPr>
          <a:xfrm>
            <a:off x="7637152" y="2189339"/>
            <a:ext cx="62416" cy="75863"/>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3" name="Google Shape;773;p49"/>
          <p:cNvSpPr/>
          <p:nvPr/>
        </p:nvSpPr>
        <p:spPr>
          <a:xfrm>
            <a:off x="7979912" y="2189339"/>
            <a:ext cx="62416" cy="75863"/>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4" name="Google Shape;774;p49"/>
          <p:cNvSpPr/>
          <p:nvPr/>
        </p:nvSpPr>
        <p:spPr>
          <a:xfrm>
            <a:off x="8322673" y="2189339"/>
            <a:ext cx="62416" cy="75863"/>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5" name="Google Shape;775;p49"/>
          <p:cNvSpPr/>
          <p:nvPr/>
        </p:nvSpPr>
        <p:spPr>
          <a:xfrm>
            <a:off x="8665433" y="2189339"/>
            <a:ext cx="62416" cy="75863"/>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6" name="Google Shape;776;p49"/>
          <p:cNvSpPr/>
          <p:nvPr/>
        </p:nvSpPr>
        <p:spPr>
          <a:xfrm>
            <a:off x="9008201" y="2189339"/>
            <a:ext cx="62446" cy="75863"/>
          </a:xfrm>
          <a:custGeom>
            <a:rect b="b" l="l" r="r" t="t"/>
            <a:pathLst>
              <a:path extrusionOk="0" h="160496" w="184308">
                <a:moveTo>
                  <a:pt x="184309"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7" name="Google Shape;777;p49"/>
          <p:cNvSpPr/>
          <p:nvPr/>
        </p:nvSpPr>
        <p:spPr>
          <a:xfrm>
            <a:off x="8832811" y="2356674"/>
            <a:ext cx="62416" cy="75863"/>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8" name="Google Shape;778;p49"/>
          <p:cNvSpPr/>
          <p:nvPr/>
        </p:nvSpPr>
        <p:spPr>
          <a:xfrm>
            <a:off x="8490051" y="2356674"/>
            <a:ext cx="62416" cy="75863"/>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9" name="Google Shape;779;p49"/>
          <p:cNvSpPr/>
          <p:nvPr/>
        </p:nvSpPr>
        <p:spPr>
          <a:xfrm>
            <a:off x="8147290" y="2356674"/>
            <a:ext cx="62416" cy="75863"/>
          </a:xfrm>
          <a:custGeom>
            <a:rect b="b" l="l" r="r" t="t"/>
            <a:pathLst>
              <a:path extrusionOk="0" h="160496" w="184213">
                <a:moveTo>
                  <a:pt x="0" y="0"/>
                </a:moveTo>
                <a:lnTo>
                  <a:pt x="184214"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0" name="Google Shape;780;p49"/>
          <p:cNvSpPr/>
          <p:nvPr/>
        </p:nvSpPr>
        <p:spPr>
          <a:xfrm>
            <a:off x="7804531" y="2356674"/>
            <a:ext cx="62416" cy="75863"/>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1" name="Google Shape;781;p49"/>
          <p:cNvSpPr/>
          <p:nvPr/>
        </p:nvSpPr>
        <p:spPr>
          <a:xfrm>
            <a:off x="7461769" y="2356674"/>
            <a:ext cx="62416" cy="75863"/>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2" name="Google Shape;782;p49"/>
          <p:cNvSpPr/>
          <p:nvPr/>
        </p:nvSpPr>
        <p:spPr>
          <a:xfrm>
            <a:off x="8832811" y="2022005"/>
            <a:ext cx="62416" cy="75863"/>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3" name="Google Shape;783;p49"/>
          <p:cNvSpPr/>
          <p:nvPr/>
        </p:nvSpPr>
        <p:spPr>
          <a:xfrm>
            <a:off x="8490051" y="2022005"/>
            <a:ext cx="62416" cy="75863"/>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4" name="Google Shape;784;p49"/>
          <p:cNvSpPr/>
          <p:nvPr/>
        </p:nvSpPr>
        <p:spPr>
          <a:xfrm>
            <a:off x="8147290" y="2022005"/>
            <a:ext cx="62416" cy="75863"/>
          </a:xfrm>
          <a:custGeom>
            <a:rect b="b" l="l" r="r" t="t"/>
            <a:pathLst>
              <a:path extrusionOk="0" h="160496" w="184213">
                <a:moveTo>
                  <a:pt x="0" y="0"/>
                </a:moveTo>
                <a:lnTo>
                  <a:pt x="184214"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5" name="Google Shape;785;p49"/>
          <p:cNvSpPr/>
          <p:nvPr/>
        </p:nvSpPr>
        <p:spPr>
          <a:xfrm>
            <a:off x="7804531" y="2022005"/>
            <a:ext cx="62416" cy="75863"/>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6" name="Google Shape;786;p49"/>
          <p:cNvSpPr/>
          <p:nvPr/>
        </p:nvSpPr>
        <p:spPr>
          <a:xfrm>
            <a:off x="7461769" y="2022005"/>
            <a:ext cx="62416" cy="75863"/>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7" name="Google Shape;787;p49"/>
          <p:cNvSpPr txBox="1"/>
          <p:nvPr>
            <p:ph idx="11" type="ftr"/>
          </p:nvPr>
        </p:nvSpPr>
        <p:spPr>
          <a:xfrm>
            <a:off x="466474" y="4667807"/>
            <a:ext cx="2895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49"/>
          <p:cNvSpPr txBox="1"/>
          <p:nvPr>
            <p:ph idx="1" type="body"/>
          </p:nvPr>
        </p:nvSpPr>
        <p:spPr>
          <a:xfrm>
            <a:off x="463356" y="411510"/>
            <a:ext cx="1958158" cy="844126"/>
          </a:xfrm>
          <a:prstGeom prst="rect">
            <a:avLst/>
          </a:prstGeom>
          <a:noFill/>
          <a:ln>
            <a:noFill/>
          </a:ln>
        </p:spPr>
        <p:txBody>
          <a:bodyPr anchorCtr="0" anchor="b" bIns="45700" lIns="0" spcFirstLastPara="1" rIns="0" wrap="square" tIns="45700">
            <a:noAutofit/>
          </a:bodyPr>
          <a:lstStyle>
            <a:lvl1pPr indent="-228600" lvl="0" marL="457200" algn="l">
              <a:lnSpc>
                <a:spcPct val="90000"/>
              </a:lnSpc>
              <a:spcBef>
                <a:spcPts val="500"/>
              </a:spcBef>
              <a:spcAft>
                <a:spcPts val="0"/>
              </a:spcAft>
              <a:buClr>
                <a:schemeClr val="dk1"/>
              </a:buClr>
              <a:buSzPts val="2600"/>
              <a:buNone/>
              <a:defRPr b="1" sz="2600">
                <a:latin typeface="Quattrocento Sans"/>
                <a:ea typeface="Quattrocento Sans"/>
                <a:cs typeface="Quattrocento Sans"/>
                <a:sym typeface="Quattrocento Sans"/>
              </a:defRPr>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400"/>
              </a:spcBef>
              <a:spcAft>
                <a:spcPts val="0"/>
              </a:spcAft>
              <a:buClr>
                <a:schemeClr val="dk1"/>
              </a:buClr>
              <a:buSzPts val="1800"/>
              <a:buNone/>
              <a:defRPr b="1" sz="1800"/>
            </a:lvl3pPr>
            <a:lvl4pPr indent="-228600" lvl="3" marL="1828800" algn="l">
              <a:lnSpc>
                <a:spcPct val="100000"/>
              </a:lnSpc>
              <a:spcBef>
                <a:spcPts val="300"/>
              </a:spcBef>
              <a:spcAft>
                <a:spcPts val="0"/>
              </a:spcAft>
              <a:buClr>
                <a:schemeClr val="dk1"/>
              </a:buClr>
              <a:buSzPts val="1600"/>
              <a:buNone/>
              <a:defRPr b="1" sz="1600"/>
            </a:lvl4pPr>
            <a:lvl5pPr indent="-228600" lvl="4" marL="2286000" algn="l">
              <a:lnSpc>
                <a:spcPct val="100000"/>
              </a:lnSpc>
              <a:spcBef>
                <a:spcPts val="300"/>
              </a:spcBef>
              <a:spcAft>
                <a:spcPts val="0"/>
              </a:spcAft>
              <a:buClr>
                <a:schemeClr val="dk1"/>
              </a:buClr>
              <a:buSzPts val="1600"/>
              <a:buNone/>
              <a:defRPr b="1" sz="1600"/>
            </a:lvl5pPr>
            <a:lvl6pPr indent="-228600" lvl="5" marL="2743200" algn="l">
              <a:lnSpc>
                <a:spcPct val="100000"/>
              </a:lnSpc>
              <a:spcBef>
                <a:spcPts val="300"/>
              </a:spcBef>
              <a:spcAft>
                <a:spcPts val="0"/>
              </a:spcAft>
              <a:buClr>
                <a:schemeClr val="dk1"/>
              </a:buClr>
              <a:buSzPts val="1600"/>
              <a:buNone/>
              <a:defRPr b="1" sz="1600"/>
            </a:lvl6pPr>
            <a:lvl7pPr indent="-228600" lvl="6" marL="3200400" algn="l">
              <a:lnSpc>
                <a:spcPct val="100000"/>
              </a:lnSpc>
              <a:spcBef>
                <a:spcPts val="300"/>
              </a:spcBef>
              <a:spcAft>
                <a:spcPts val="0"/>
              </a:spcAft>
              <a:buClr>
                <a:schemeClr val="dk1"/>
              </a:buClr>
              <a:buSzPts val="1600"/>
              <a:buNone/>
              <a:defRPr b="1" sz="1600"/>
            </a:lvl7pPr>
            <a:lvl8pPr indent="-228600" lvl="7" marL="3657600" algn="l">
              <a:lnSpc>
                <a:spcPct val="100000"/>
              </a:lnSpc>
              <a:spcBef>
                <a:spcPts val="300"/>
              </a:spcBef>
              <a:spcAft>
                <a:spcPts val="0"/>
              </a:spcAft>
              <a:buClr>
                <a:schemeClr val="dk1"/>
              </a:buClr>
              <a:buSzPts val="1600"/>
              <a:buNone/>
              <a:defRPr b="1" sz="1600"/>
            </a:lvl8pPr>
            <a:lvl9pPr indent="-228600" lvl="8" marL="4114800" algn="l">
              <a:lnSpc>
                <a:spcPct val="100000"/>
              </a:lnSpc>
              <a:spcBef>
                <a:spcPts val="300"/>
              </a:spcBef>
              <a:spcAft>
                <a:spcPts val="0"/>
              </a:spcAft>
              <a:buClr>
                <a:schemeClr val="dk1"/>
              </a:buClr>
              <a:buSzPts val="1600"/>
              <a:buNone/>
              <a:defRPr b="1" sz="1600"/>
            </a:lvl9pPr>
          </a:lstStyle>
          <a:p/>
        </p:txBody>
      </p:sp>
      <p:sp>
        <p:nvSpPr>
          <p:cNvPr id="789" name="Google Shape;789;p49"/>
          <p:cNvSpPr txBox="1"/>
          <p:nvPr>
            <p:ph idx="2" type="body"/>
          </p:nvPr>
        </p:nvSpPr>
        <p:spPr>
          <a:xfrm>
            <a:off x="466474" y="1415094"/>
            <a:ext cx="1958158" cy="2884847"/>
          </a:xfrm>
          <a:prstGeom prst="rect">
            <a:avLst/>
          </a:prstGeom>
          <a:noFill/>
          <a:ln>
            <a:noFill/>
          </a:ln>
        </p:spPr>
        <p:txBody>
          <a:bodyPr anchorCtr="0" anchor="t" bIns="45700" lIns="0" spcFirstLastPara="1" rIns="0" wrap="square" tIns="45700">
            <a:noAutofit/>
          </a:bodyPr>
          <a:lstStyle>
            <a:lvl1pPr indent="-228600" lvl="0" marL="4572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indent="-228600" lvl="1" marL="9144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indent="-228600" lvl="2" marL="1371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indent="-228600" lvl="3" marL="18288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indent="-228600" lvl="4" marL="22860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indent="-330200" lvl="5" marL="2743200" algn="l">
              <a:lnSpc>
                <a:spcPct val="100000"/>
              </a:lnSpc>
              <a:spcBef>
                <a:spcPts val="300"/>
              </a:spcBef>
              <a:spcAft>
                <a:spcPts val="0"/>
              </a:spcAft>
              <a:buClr>
                <a:schemeClr val="dk1"/>
              </a:buClr>
              <a:buSzPts val="1600"/>
              <a:buChar char="•"/>
              <a:defRPr sz="1600"/>
            </a:lvl6pPr>
            <a:lvl7pPr indent="-330200" lvl="6" marL="3200400" algn="l">
              <a:lnSpc>
                <a:spcPct val="100000"/>
              </a:lnSpc>
              <a:spcBef>
                <a:spcPts val="300"/>
              </a:spcBef>
              <a:spcAft>
                <a:spcPts val="0"/>
              </a:spcAft>
              <a:buClr>
                <a:schemeClr val="dk1"/>
              </a:buClr>
              <a:buSzPts val="1600"/>
              <a:buChar char="•"/>
              <a:defRPr sz="1600"/>
            </a:lvl7pPr>
            <a:lvl8pPr indent="-330200" lvl="7" marL="3657600" algn="l">
              <a:lnSpc>
                <a:spcPct val="100000"/>
              </a:lnSpc>
              <a:spcBef>
                <a:spcPts val="300"/>
              </a:spcBef>
              <a:spcAft>
                <a:spcPts val="0"/>
              </a:spcAft>
              <a:buClr>
                <a:schemeClr val="dk1"/>
              </a:buClr>
              <a:buSzPts val="1600"/>
              <a:buChar char="•"/>
              <a:defRPr sz="1600"/>
            </a:lvl8pPr>
            <a:lvl9pPr indent="-330200" lvl="8" marL="4114800" algn="l">
              <a:lnSpc>
                <a:spcPct val="100000"/>
              </a:lnSpc>
              <a:spcBef>
                <a:spcPts val="300"/>
              </a:spcBef>
              <a:spcAft>
                <a:spcPts val="0"/>
              </a:spcAft>
              <a:buClr>
                <a:schemeClr val="dk1"/>
              </a:buClr>
              <a:buSzPts val="1600"/>
              <a:buChar char="•"/>
              <a:defRPr sz="1600"/>
            </a:lvl9pPr>
          </a:lstStyle>
          <a:p/>
        </p:txBody>
      </p:sp>
      <p:sp>
        <p:nvSpPr>
          <p:cNvPr id="790" name="Google Shape;790;p49"/>
          <p:cNvSpPr txBox="1"/>
          <p:nvPr>
            <p:ph idx="3" type="body"/>
          </p:nvPr>
        </p:nvSpPr>
        <p:spPr>
          <a:xfrm>
            <a:off x="2702905" y="411510"/>
            <a:ext cx="1958158" cy="844126"/>
          </a:xfrm>
          <a:prstGeom prst="rect">
            <a:avLst/>
          </a:prstGeom>
          <a:noFill/>
          <a:ln>
            <a:noFill/>
          </a:ln>
        </p:spPr>
        <p:txBody>
          <a:bodyPr anchorCtr="0" anchor="b" bIns="45700" lIns="0" spcFirstLastPara="1" rIns="0" wrap="square" tIns="45700">
            <a:noAutofit/>
          </a:bodyPr>
          <a:lstStyle>
            <a:lvl1pPr indent="-228600" lvl="0" marL="457200" algn="l">
              <a:lnSpc>
                <a:spcPct val="90000"/>
              </a:lnSpc>
              <a:spcBef>
                <a:spcPts val="500"/>
              </a:spcBef>
              <a:spcAft>
                <a:spcPts val="0"/>
              </a:spcAft>
              <a:buClr>
                <a:schemeClr val="dk1"/>
              </a:buClr>
              <a:buSzPts val="2600"/>
              <a:buNone/>
              <a:defRPr b="1" sz="2600">
                <a:latin typeface="Quattrocento Sans"/>
                <a:ea typeface="Quattrocento Sans"/>
                <a:cs typeface="Quattrocento Sans"/>
                <a:sym typeface="Quattrocento Sans"/>
              </a:defRPr>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400"/>
              </a:spcBef>
              <a:spcAft>
                <a:spcPts val="0"/>
              </a:spcAft>
              <a:buClr>
                <a:schemeClr val="dk1"/>
              </a:buClr>
              <a:buSzPts val="1800"/>
              <a:buNone/>
              <a:defRPr b="1" sz="1800"/>
            </a:lvl3pPr>
            <a:lvl4pPr indent="-228600" lvl="3" marL="1828800" algn="l">
              <a:lnSpc>
                <a:spcPct val="100000"/>
              </a:lnSpc>
              <a:spcBef>
                <a:spcPts val="300"/>
              </a:spcBef>
              <a:spcAft>
                <a:spcPts val="0"/>
              </a:spcAft>
              <a:buClr>
                <a:schemeClr val="dk1"/>
              </a:buClr>
              <a:buSzPts val="1600"/>
              <a:buNone/>
              <a:defRPr b="1" sz="1600"/>
            </a:lvl4pPr>
            <a:lvl5pPr indent="-228600" lvl="4" marL="2286000" algn="l">
              <a:lnSpc>
                <a:spcPct val="100000"/>
              </a:lnSpc>
              <a:spcBef>
                <a:spcPts val="300"/>
              </a:spcBef>
              <a:spcAft>
                <a:spcPts val="0"/>
              </a:spcAft>
              <a:buClr>
                <a:schemeClr val="dk1"/>
              </a:buClr>
              <a:buSzPts val="1600"/>
              <a:buNone/>
              <a:defRPr b="1" sz="1600"/>
            </a:lvl5pPr>
            <a:lvl6pPr indent="-228600" lvl="5" marL="2743200" algn="l">
              <a:lnSpc>
                <a:spcPct val="100000"/>
              </a:lnSpc>
              <a:spcBef>
                <a:spcPts val="300"/>
              </a:spcBef>
              <a:spcAft>
                <a:spcPts val="0"/>
              </a:spcAft>
              <a:buClr>
                <a:schemeClr val="dk1"/>
              </a:buClr>
              <a:buSzPts val="1600"/>
              <a:buNone/>
              <a:defRPr b="1" sz="1600"/>
            </a:lvl6pPr>
            <a:lvl7pPr indent="-228600" lvl="6" marL="3200400" algn="l">
              <a:lnSpc>
                <a:spcPct val="100000"/>
              </a:lnSpc>
              <a:spcBef>
                <a:spcPts val="300"/>
              </a:spcBef>
              <a:spcAft>
                <a:spcPts val="0"/>
              </a:spcAft>
              <a:buClr>
                <a:schemeClr val="dk1"/>
              </a:buClr>
              <a:buSzPts val="1600"/>
              <a:buNone/>
              <a:defRPr b="1" sz="1600"/>
            </a:lvl7pPr>
            <a:lvl8pPr indent="-228600" lvl="7" marL="3657600" algn="l">
              <a:lnSpc>
                <a:spcPct val="100000"/>
              </a:lnSpc>
              <a:spcBef>
                <a:spcPts val="300"/>
              </a:spcBef>
              <a:spcAft>
                <a:spcPts val="0"/>
              </a:spcAft>
              <a:buClr>
                <a:schemeClr val="dk1"/>
              </a:buClr>
              <a:buSzPts val="1600"/>
              <a:buNone/>
              <a:defRPr b="1" sz="1600"/>
            </a:lvl8pPr>
            <a:lvl9pPr indent="-228600" lvl="8" marL="4114800" algn="l">
              <a:lnSpc>
                <a:spcPct val="100000"/>
              </a:lnSpc>
              <a:spcBef>
                <a:spcPts val="300"/>
              </a:spcBef>
              <a:spcAft>
                <a:spcPts val="0"/>
              </a:spcAft>
              <a:buClr>
                <a:schemeClr val="dk1"/>
              </a:buClr>
              <a:buSzPts val="1600"/>
              <a:buNone/>
              <a:defRPr b="1" sz="1600"/>
            </a:lvl9pPr>
          </a:lstStyle>
          <a:p/>
        </p:txBody>
      </p:sp>
      <p:sp>
        <p:nvSpPr>
          <p:cNvPr id="791" name="Google Shape;791;p49"/>
          <p:cNvSpPr txBox="1"/>
          <p:nvPr>
            <p:ph idx="4" type="body"/>
          </p:nvPr>
        </p:nvSpPr>
        <p:spPr>
          <a:xfrm>
            <a:off x="2702905" y="1415094"/>
            <a:ext cx="1958158" cy="2884847"/>
          </a:xfrm>
          <a:prstGeom prst="rect">
            <a:avLst/>
          </a:prstGeom>
          <a:noFill/>
          <a:ln>
            <a:noFill/>
          </a:ln>
        </p:spPr>
        <p:txBody>
          <a:bodyPr anchorCtr="0" anchor="t" bIns="45700" lIns="0" spcFirstLastPara="1" rIns="0" wrap="square" tIns="45700">
            <a:noAutofit/>
          </a:bodyPr>
          <a:lstStyle>
            <a:lvl1pPr indent="-228600" lvl="0" marL="4572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indent="-228600" lvl="1" marL="9144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indent="-228600" lvl="2" marL="1371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indent="-228600" lvl="3" marL="18288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indent="-228600" lvl="4" marL="22860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indent="-330200" lvl="5" marL="2743200" algn="l">
              <a:lnSpc>
                <a:spcPct val="100000"/>
              </a:lnSpc>
              <a:spcBef>
                <a:spcPts val="300"/>
              </a:spcBef>
              <a:spcAft>
                <a:spcPts val="0"/>
              </a:spcAft>
              <a:buClr>
                <a:schemeClr val="dk1"/>
              </a:buClr>
              <a:buSzPts val="1600"/>
              <a:buChar char="•"/>
              <a:defRPr sz="1600"/>
            </a:lvl6pPr>
            <a:lvl7pPr indent="-330200" lvl="6" marL="3200400" algn="l">
              <a:lnSpc>
                <a:spcPct val="100000"/>
              </a:lnSpc>
              <a:spcBef>
                <a:spcPts val="300"/>
              </a:spcBef>
              <a:spcAft>
                <a:spcPts val="0"/>
              </a:spcAft>
              <a:buClr>
                <a:schemeClr val="dk1"/>
              </a:buClr>
              <a:buSzPts val="1600"/>
              <a:buChar char="•"/>
              <a:defRPr sz="1600"/>
            </a:lvl7pPr>
            <a:lvl8pPr indent="-330200" lvl="7" marL="3657600" algn="l">
              <a:lnSpc>
                <a:spcPct val="100000"/>
              </a:lnSpc>
              <a:spcBef>
                <a:spcPts val="300"/>
              </a:spcBef>
              <a:spcAft>
                <a:spcPts val="0"/>
              </a:spcAft>
              <a:buClr>
                <a:schemeClr val="dk1"/>
              </a:buClr>
              <a:buSzPts val="1600"/>
              <a:buChar char="•"/>
              <a:defRPr sz="1600"/>
            </a:lvl8pPr>
            <a:lvl9pPr indent="-330200" lvl="8" marL="4114800" algn="l">
              <a:lnSpc>
                <a:spcPct val="100000"/>
              </a:lnSpc>
              <a:spcBef>
                <a:spcPts val="300"/>
              </a:spcBef>
              <a:spcAft>
                <a:spcPts val="0"/>
              </a:spcAft>
              <a:buClr>
                <a:schemeClr val="dk1"/>
              </a:buClr>
              <a:buSzPts val="1600"/>
              <a:buChar char="•"/>
              <a:defRPr sz="1600"/>
            </a:lvl9pPr>
          </a:lstStyle>
          <a:p/>
        </p:txBody>
      </p:sp>
      <p:sp>
        <p:nvSpPr>
          <p:cNvPr id="792" name="Google Shape;792;p49"/>
          <p:cNvSpPr txBox="1"/>
          <p:nvPr>
            <p:ph idx="5" type="body"/>
          </p:nvPr>
        </p:nvSpPr>
        <p:spPr>
          <a:xfrm>
            <a:off x="4937003" y="411510"/>
            <a:ext cx="1958158" cy="844126"/>
          </a:xfrm>
          <a:prstGeom prst="rect">
            <a:avLst/>
          </a:prstGeom>
          <a:noFill/>
          <a:ln>
            <a:noFill/>
          </a:ln>
        </p:spPr>
        <p:txBody>
          <a:bodyPr anchorCtr="0" anchor="b" bIns="45700" lIns="0" spcFirstLastPara="1" rIns="0" wrap="square" tIns="45700">
            <a:noAutofit/>
          </a:bodyPr>
          <a:lstStyle>
            <a:lvl1pPr indent="-228600" lvl="0" marL="457200" algn="l">
              <a:lnSpc>
                <a:spcPct val="90000"/>
              </a:lnSpc>
              <a:spcBef>
                <a:spcPts val="500"/>
              </a:spcBef>
              <a:spcAft>
                <a:spcPts val="0"/>
              </a:spcAft>
              <a:buClr>
                <a:schemeClr val="dk1"/>
              </a:buClr>
              <a:buSzPts val="2600"/>
              <a:buNone/>
              <a:defRPr b="1" sz="2600">
                <a:latin typeface="Quattrocento Sans"/>
                <a:ea typeface="Quattrocento Sans"/>
                <a:cs typeface="Quattrocento Sans"/>
                <a:sym typeface="Quattrocento Sans"/>
              </a:defRPr>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400"/>
              </a:spcBef>
              <a:spcAft>
                <a:spcPts val="0"/>
              </a:spcAft>
              <a:buClr>
                <a:schemeClr val="dk1"/>
              </a:buClr>
              <a:buSzPts val="1800"/>
              <a:buNone/>
              <a:defRPr b="1" sz="1800"/>
            </a:lvl3pPr>
            <a:lvl4pPr indent="-228600" lvl="3" marL="1828800" algn="l">
              <a:lnSpc>
                <a:spcPct val="100000"/>
              </a:lnSpc>
              <a:spcBef>
                <a:spcPts val="300"/>
              </a:spcBef>
              <a:spcAft>
                <a:spcPts val="0"/>
              </a:spcAft>
              <a:buClr>
                <a:schemeClr val="dk1"/>
              </a:buClr>
              <a:buSzPts val="1600"/>
              <a:buNone/>
              <a:defRPr b="1" sz="1600"/>
            </a:lvl4pPr>
            <a:lvl5pPr indent="-228600" lvl="4" marL="2286000" algn="l">
              <a:lnSpc>
                <a:spcPct val="100000"/>
              </a:lnSpc>
              <a:spcBef>
                <a:spcPts val="300"/>
              </a:spcBef>
              <a:spcAft>
                <a:spcPts val="0"/>
              </a:spcAft>
              <a:buClr>
                <a:schemeClr val="dk1"/>
              </a:buClr>
              <a:buSzPts val="1600"/>
              <a:buNone/>
              <a:defRPr b="1" sz="1600"/>
            </a:lvl5pPr>
            <a:lvl6pPr indent="-228600" lvl="5" marL="2743200" algn="l">
              <a:lnSpc>
                <a:spcPct val="100000"/>
              </a:lnSpc>
              <a:spcBef>
                <a:spcPts val="300"/>
              </a:spcBef>
              <a:spcAft>
                <a:spcPts val="0"/>
              </a:spcAft>
              <a:buClr>
                <a:schemeClr val="dk1"/>
              </a:buClr>
              <a:buSzPts val="1600"/>
              <a:buNone/>
              <a:defRPr b="1" sz="1600"/>
            </a:lvl6pPr>
            <a:lvl7pPr indent="-228600" lvl="6" marL="3200400" algn="l">
              <a:lnSpc>
                <a:spcPct val="100000"/>
              </a:lnSpc>
              <a:spcBef>
                <a:spcPts val="300"/>
              </a:spcBef>
              <a:spcAft>
                <a:spcPts val="0"/>
              </a:spcAft>
              <a:buClr>
                <a:schemeClr val="dk1"/>
              </a:buClr>
              <a:buSzPts val="1600"/>
              <a:buNone/>
              <a:defRPr b="1" sz="1600"/>
            </a:lvl7pPr>
            <a:lvl8pPr indent="-228600" lvl="7" marL="3657600" algn="l">
              <a:lnSpc>
                <a:spcPct val="100000"/>
              </a:lnSpc>
              <a:spcBef>
                <a:spcPts val="300"/>
              </a:spcBef>
              <a:spcAft>
                <a:spcPts val="0"/>
              </a:spcAft>
              <a:buClr>
                <a:schemeClr val="dk1"/>
              </a:buClr>
              <a:buSzPts val="1600"/>
              <a:buNone/>
              <a:defRPr b="1" sz="1600"/>
            </a:lvl8pPr>
            <a:lvl9pPr indent="-228600" lvl="8" marL="4114800" algn="l">
              <a:lnSpc>
                <a:spcPct val="100000"/>
              </a:lnSpc>
              <a:spcBef>
                <a:spcPts val="300"/>
              </a:spcBef>
              <a:spcAft>
                <a:spcPts val="0"/>
              </a:spcAft>
              <a:buClr>
                <a:schemeClr val="dk1"/>
              </a:buClr>
              <a:buSzPts val="1600"/>
              <a:buNone/>
              <a:defRPr b="1" sz="1600"/>
            </a:lvl9pPr>
          </a:lstStyle>
          <a:p/>
        </p:txBody>
      </p:sp>
      <p:sp>
        <p:nvSpPr>
          <p:cNvPr id="793" name="Google Shape;793;p49"/>
          <p:cNvSpPr txBox="1"/>
          <p:nvPr>
            <p:ph idx="6" type="body"/>
          </p:nvPr>
        </p:nvSpPr>
        <p:spPr>
          <a:xfrm>
            <a:off x="4937003" y="1415094"/>
            <a:ext cx="1958158" cy="2884847"/>
          </a:xfrm>
          <a:prstGeom prst="rect">
            <a:avLst/>
          </a:prstGeom>
          <a:noFill/>
          <a:ln>
            <a:noFill/>
          </a:ln>
        </p:spPr>
        <p:txBody>
          <a:bodyPr anchorCtr="0" anchor="t" bIns="45700" lIns="0" spcFirstLastPara="1" rIns="0" wrap="square" tIns="45700">
            <a:noAutofit/>
          </a:bodyPr>
          <a:lstStyle>
            <a:lvl1pPr indent="-228600" lvl="0" marL="4572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indent="-228600" lvl="1" marL="9144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indent="-228600" lvl="2" marL="1371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indent="-228600" lvl="3" marL="18288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indent="-228600" lvl="4" marL="22860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indent="-330200" lvl="5" marL="2743200" algn="l">
              <a:lnSpc>
                <a:spcPct val="100000"/>
              </a:lnSpc>
              <a:spcBef>
                <a:spcPts val="300"/>
              </a:spcBef>
              <a:spcAft>
                <a:spcPts val="0"/>
              </a:spcAft>
              <a:buClr>
                <a:schemeClr val="dk1"/>
              </a:buClr>
              <a:buSzPts val="1600"/>
              <a:buChar char="•"/>
              <a:defRPr sz="1600"/>
            </a:lvl6pPr>
            <a:lvl7pPr indent="-330200" lvl="6" marL="3200400" algn="l">
              <a:lnSpc>
                <a:spcPct val="100000"/>
              </a:lnSpc>
              <a:spcBef>
                <a:spcPts val="300"/>
              </a:spcBef>
              <a:spcAft>
                <a:spcPts val="0"/>
              </a:spcAft>
              <a:buClr>
                <a:schemeClr val="dk1"/>
              </a:buClr>
              <a:buSzPts val="1600"/>
              <a:buChar char="•"/>
              <a:defRPr sz="1600"/>
            </a:lvl7pPr>
            <a:lvl8pPr indent="-330200" lvl="7" marL="3657600" algn="l">
              <a:lnSpc>
                <a:spcPct val="100000"/>
              </a:lnSpc>
              <a:spcBef>
                <a:spcPts val="300"/>
              </a:spcBef>
              <a:spcAft>
                <a:spcPts val="0"/>
              </a:spcAft>
              <a:buClr>
                <a:schemeClr val="dk1"/>
              </a:buClr>
              <a:buSzPts val="1600"/>
              <a:buChar char="•"/>
              <a:defRPr sz="1600"/>
            </a:lvl8pPr>
            <a:lvl9pPr indent="-330200" lvl="8" marL="4114800" algn="l">
              <a:lnSpc>
                <a:spcPct val="100000"/>
              </a:lnSpc>
              <a:spcBef>
                <a:spcPts val="300"/>
              </a:spcBef>
              <a:spcAft>
                <a:spcPts val="0"/>
              </a:spcAft>
              <a:buClr>
                <a:schemeClr val="dk1"/>
              </a:buClr>
              <a:buSzPts val="1600"/>
              <a:buChar char="•"/>
              <a:defRPr sz="1600"/>
            </a:lvl9pPr>
          </a:lstStyle>
          <a:p/>
        </p:txBody>
      </p:sp>
      <p:sp>
        <p:nvSpPr>
          <p:cNvPr id="794" name="Google Shape;794;p49"/>
          <p:cNvSpPr txBox="1"/>
          <p:nvPr>
            <p:ph idx="12" type="sldNum"/>
          </p:nvPr>
        </p:nvSpPr>
        <p:spPr>
          <a:xfrm>
            <a:off x="6526866" y="4623978"/>
            <a:ext cx="565735" cy="317673"/>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ank You Slide">
  <p:cSld name="1_Thank You Slide">
    <p:spTree>
      <p:nvGrpSpPr>
        <p:cNvPr id="795" name="Shape 795"/>
        <p:cNvGrpSpPr/>
        <p:nvPr/>
      </p:nvGrpSpPr>
      <p:grpSpPr>
        <a:xfrm>
          <a:off x="0" y="0"/>
          <a:ext cx="0" cy="0"/>
          <a:chOff x="0" y="0"/>
          <a:chExt cx="0" cy="0"/>
        </a:xfrm>
      </p:grpSpPr>
      <p:sp>
        <p:nvSpPr>
          <p:cNvPr id="796" name="Google Shape;796;p50"/>
          <p:cNvSpPr txBox="1"/>
          <p:nvPr>
            <p:ph idx="11" type="ftr"/>
          </p:nvPr>
        </p:nvSpPr>
        <p:spPr>
          <a:xfrm rot="-5400000">
            <a:off x="7334759" y="2434793"/>
            <a:ext cx="2894846" cy="273915"/>
          </a:xfrm>
          <a:prstGeom prst="rect">
            <a:avLst/>
          </a:prstGeom>
          <a:noFill/>
          <a:ln>
            <a:noFill/>
          </a:ln>
        </p:spPr>
        <p:txBody>
          <a:bodyPr anchorCtr="0" anchor="ctr" bIns="45700" lIns="0" spcFirstLastPara="1" rIns="0" wrap="square" tIns="4570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7" name="Google Shape;797;p50"/>
          <p:cNvSpPr txBox="1"/>
          <p:nvPr>
            <p:ph idx="12" type="sldNum"/>
          </p:nvPr>
        </p:nvSpPr>
        <p:spPr>
          <a:xfrm>
            <a:off x="8353404" y="4630341"/>
            <a:ext cx="565735" cy="317673"/>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798" name="Google Shape;798;p50"/>
          <p:cNvSpPr/>
          <p:nvPr/>
        </p:nvSpPr>
        <p:spPr>
          <a:xfrm>
            <a:off x="-3704" y="0"/>
            <a:ext cx="9147704" cy="195486"/>
          </a:xfrm>
          <a:prstGeom prst="rect">
            <a:avLst/>
          </a:prstGeom>
          <a:solidFill>
            <a:schemeClr val="accent1"/>
          </a:solidFill>
          <a:ln cap="flat" cmpd="sng" w="25400">
            <a:solidFill>
              <a:srgbClr val="99341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799" name="Shape 799"/>
        <p:cNvGrpSpPr/>
        <p:nvPr/>
      </p:nvGrpSpPr>
      <p:grpSpPr>
        <a:xfrm>
          <a:off x="0" y="0"/>
          <a:ext cx="0" cy="0"/>
          <a:chOff x="0" y="0"/>
          <a:chExt cx="0" cy="0"/>
        </a:xfrm>
      </p:grpSpPr>
      <p:grpSp>
        <p:nvGrpSpPr>
          <p:cNvPr id="800" name="Google Shape;800;p51"/>
          <p:cNvGrpSpPr/>
          <p:nvPr/>
        </p:nvGrpSpPr>
        <p:grpSpPr>
          <a:xfrm rot="-5400000">
            <a:off x="991557" y="1064761"/>
            <a:ext cx="3088027" cy="5002513"/>
            <a:chOff x="117748" y="1"/>
            <a:chExt cx="3527025" cy="6668280"/>
          </a:xfrm>
        </p:grpSpPr>
        <p:sp>
          <p:nvSpPr>
            <p:cNvPr id="801" name="Google Shape;801;p51"/>
            <p:cNvSpPr/>
            <p:nvPr/>
          </p:nvSpPr>
          <p:spPr>
            <a:xfrm rot="5400000">
              <a:off x="2986479" y="4075771"/>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2" name="Google Shape;802;p51"/>
            <p:cNvSpPr/>
            <p:nvPr/>
          </p:nvSpPr>
          <p:spPr>
            <a:xfrm rot="5400000">
              <a:off x="2986479" y="4532666"/>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3" name="Google Shape;803;p51"/>
            <p:cNvSpPr/>
            <p:nvPr/>
          </p:nvSpPr>
          <p:spPr>
            <a:xfrm rot="5400000">
              <a:off x="2986479" y="4989560"/>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4" name="Google Shape;804;p51"/>
            <p:cNvSpPr/>
            <p:nvPr/>
          </p:nvSpPr>
          <p:spPr>
            <a:xfrm rot="5400000">
              <a:off x="2986479" y="5446455"/>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5" name="Google Shape;805;p51"/>
            <p:cNvSpPr/>
            <p:nvPr/>
          </p:nvSpPr>
          <p:spPr>
            <a:xfrm rot="5400000">
              <a:off x="2986479" y="5903350"/>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6" name="Google Shape;806;p51"/>
            <p:cNvSpPr/>
            <p:nvPr/>
          </p:nvSpPr>
          <p:spPr>
            <a:xfrm rot="5400000">
              <a:off x="2986459" y="6360275"/>
              <a:ext cx="83240" cy="86647"/>
            </a:xfrm>
            <a:custGeom>
              <a:rect b="b" l="l" r="r" t="t"/>
              <a:pathLst>
                <a:path extrusionOk="0" h="160496" w="184308">
                  <a:moveTo>
                    <a:pt x="184309"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7" name="Google Shape;807;p51"/>
            <p:cNvSpPr/>
            <p:nvPr/>
          </p:nvSpPr>
          <p:spPr>
            <a:xfrm rot="5400000">
              <a:off x="2795355" y="6583357"/>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8" name="Google Shape;808;p51"/>
            <p:cNvSpPr/>
            <p:nvPr/>
          </p:nvSpPr>
          <p:spPr>
            <a:xfrm rot="5400000">
              <a:off x="2795355" y="6126462"/>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9" name="Google Shape;809;p51"/>
            <p:cNvSpPr/>
            <p:nvPr/>
          </p:nvSpPr>
          <p:spPr>
            <a:xfrm rot="5400000">
              <a:off x="2795355" y="5669568"/>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0" name="Google Shape;810;p51"/>
            <p:cNvSpPr/>
            <p:nvPr/>
          </p:nvSpPr>
          <p:spPr>
            <a:xfrm rot="5400000">
              <a:off x="2795355" y="5212673"/>
              <a:ext cx="83200" cy="86647"/>
            </a:xfrm>
            <a:custGeom>
              <a:rect b="b" l="l" r="r" t="t"/>
              <a:pathLst>
                <a:path extrusionOk="0" h="160496" w="184213">
                  <a:moveTo>
                    <a:pt x="0" y="0"/>
                  </a:moveTo>
                  <a:lnTo>
                    <a:pt x="184214"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1" name="Google Shape;811;p51"/>
            <p:cNvSpPr/>
            <p:nvPr/>
          </p:nvSpPr>
          <p:spPr>
            <a:xfrm rot="5400000">
              <a:off x="2795355" y="4755779"/>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2" name="Google Shape;812;p51"/>
            <p:cNvSpPr/>
            <p:nvPr/>
          </p:nvSpPr>
          <p:spPr>
            <a:xfrm rot="5400000">
              <a:off x="2795355" y="4298883"/>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3" name="Google Shape;813;p51"/>
            <p:cNvSpPr/>
            <p:nvPr/>
          </p:nvSpPr>
          <p:spPr>
            <a:xfrm rot="5400000">
              <a:off x="2604232" y="4075771"/>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4" name="Google Shape;814;p51"/>
            <p:cNvSpPr/>
            <p:nvPr/>
          </p:nvSpPr>
          <p:spPr>
            <a:xfrm rot="5400000">
              <a:off x="2604232" y="4532666"/>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5" name="Google Shape;815;p51"/>
            <p:cNvSpPr/>
            <p:nvPr/>
          </p:nvSpPr>
          <p:spPr>
            <a:xfrm rot="5400000">
              <a:off x="2604232" y="4989560"/>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6" name="Google Shape;816;p51"/>
            <p:cNvSpPr/>
            <p:nvPr/>
          </p:nvSpPr>
          <p:spPr>
            <a:xfrm rot="5400000">
              <a:off x="2604232" y="5446455"/>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7" name="Google Shape;817;p51"/>
            <p:cNvSpPr/>
            <p:nvPr/>
          </p:nvSpPr>
          <p:spPr>
            <a:xfrm rot="5400000">
              <a:off x="2604232" y="5903350"/>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8" name="Google Shape;818;p51"/>
            <p:cNvSpPr/>
            <p:nvPr/>
          </p:nvSpPr>
          <p:spPr>
            <a:xfrm rot="5400000">
              <a:off x="2604212" y="6360275"/>
              <a:ext cx="83240" cy="86647"/>
            </a:xfrm>
            <a:custGeom>
              <a:rect b="b" l="l" r="r" t="t"/>
              <a:pathLst>
                <a:path extrusionOk="0" h="160496" w="184308">
                  <a:moveTo>
                    <a:pt x="184309"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9" name="Google Shape;819;p51"/>
            <p:cNvSpPr/>
            <p:nvPr/>
          </p:nvSpPr>
          <p:spPr>
            <a:xfrm rot="5400000">
              <a:off x="2413109" y="6583357"/>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0" name="Google Shape;820;p51"/>
            <p:cNvSpPr/>
            <p:nvPr/>
          </p:nvSpPr>
          <p:spPr>
            <a:xfrm rot="5400000">
              <a:off x="2413109" y="6126462"/>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1" name="Google Shape;821;p51"/>
            <p:cNvSpPr/>
            <p:nvPr/>
          </p:nvSpPr>
          <p:spPr>
            <a:xfrm rot="5400000">
              <a:off x="2413109" y="5669568"/>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2" name="Google Shape;822;p51"/>
            <p:cNvSpPr/>
            <p:nvPr/>
          </p:nvSpPr>
          <p:spPr>
            <a:xfrm rot="5400000">
              <a:off x="2413109" y="5212673"/>
              <a:ext cx="83200" cy="86647"/>
            </a:xfrm>
            <a:custGeom>
              <a:rect b="b" l="l" r="r" t="t"/>
              <a:pathLst>
                <a:path extrusionOk="0" h="160496" w="184213">
                  <a:moveTo>
                    <a:pt x="0" y="0"/>
                  </a:moveTo>
                  <a:lnTo>
                    <a:pt x="184214"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3" name="Google Shape;823;p51"/>
            <p:cNvSpPr/>
            <p:nvPr/>
          </p:nvSpPr>
          <p:spPr>
            <a:xfrm rot="5400000">
              <a:off x="2413109" y="4755779"/>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4" name="Google Shape;824;p51"/>
            <p:cNvSpPr/>
            <p:nvPr/>
          </p:nvSpPr>
          <p:spPr>
            <a:xfrm rot="5400000">
              <a:off x="2413109" y="4298883"/>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5" name="Google Shape;825;p51"/>
            <p:cNvSpPr/>
            <p:nvPr/>
          </p:nvSpPr>
          <p:spPr>
            <a:xfrm rot="5400000">
              <a:off x="2221985" y="4075771"/>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6" name="Google Shape;826;p51"/>
            <p:cNvSpPr/>
            <p:nvPr/>
          </p:nvSpPr>
          <p:spPr>
            <a:xfrm rot="5400000">
              <a:off x="2221985" y="4532666"/>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7" name="Google Shape;827;p51"/>
            <p:cNvSpPr/>
            <p:nvPr/>
          </p:nvSpPr>
          <p:spPr>
            <a:xfrm rot="5400000">
              <a:off x="2221985" y="4989560"/>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8" name="Google Shape;828;p51"/>
            <p:cNvSpPr/>
            <p:nvPr/>
          </p:nvSpPr>
          <p:spPr>
            <a:xfrm rot="5400000">
              <a:off x="2221985" y="5446455"/>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9" name="Google Shape;829;p51"/>
            <p:cNvSpPr/>
            <p:nvPr/>
          </p:nvSpPr>
          <p:spPr>
            <a:xfrm rot="5400000">
              <a:off x="2221985" y="5903350"/>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0" name="Google Shape;830;p51"/>
            <p:cNvSpPr/>
            <p:nvPr/>
          </p:nvSpPr>
          <p:spPr>
            <a:xfrm rot="5400000">
              <a:off x="2221965" y="6360275"/>
              <a:ext cx="83240" cy="86647"/>
            </a:xfrm>
            <a:custGeom>
              <a:rect b="b" l="l" r="r" t="t"/>
              <a:pathLst>
                <a:path extrusionOk="0" h="160496" w="184308">
                  <a:moveTo>
                    <a:pt x="184309"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1" name="Google Shape;831;p51"/>
            <p:cNvSpPr/>
            <p:nvPr/>
          </p:nvSpPr>
          <p:spPr>
            <a:xfrm rot="5400000">
              <a:off x="2030862" y="6583357"/>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2" name="Google Shape;832;p51"/>
            <p:cNvSpPr/>
            <p:nvPr/>
          </p:nvSpPr>
          <p:spPr>
            <a:xfrm rot="5400000">
              <a:off x="2030862" y="6126462"/>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3" name="Google Shape;833;p51"/>
            <p:cNvSpPr/>
            <p:nvPr/>
          </p:nvSpPr>
          <p:spPr>
            <a:xfrm rot="5400000">
              <a:off x="2030862" y="5669568"/>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4" name="Google Shape;834;p51"/>
            <p:cNvSpPr/>
            <p:nvPr/>
          </p:nvSpPr>
          <p:spPr>
            <a:xfrm rot="5400000">
              <a:off x="2030862" y="5212673"/>
              <a:ext cx="83200" cy="86647"/>
            </a:xfrm>
            <a:custGeom>
              <a:rect b="b" l="l" r="r" t="t"/>
              <a:pathLst>
                <a:path extrusionOk="0" h="160496" w="184213">
                  <a:moveTo>
                    <a:pt x="0" y="0"/>
                  </a:moveTo>
                  <a:lnTo>
                    <a:pt x="184214"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5" name="Google Shape;835;p51"/>
            <p:cNvSpPr/>
            <p:nvPr/>
          </p:nvSpPr>
          <p:spPr>
            <a:xfrm rot="5400000">
              <a:off x="2030862" y="4755779"/>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6" name="Google Shape;836;p51"/>
            <p:cNvSpPr/>
            <p:nvPr/>
          </p:nvSpPr>
          <p:spPr>
            <a:xfrm rot="5400000">
              <a:off x="2030862" y="4298883"/>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7" name="Google Shape;837;p51"/>
            <p:cNvSpPr/>
            <p:nvPr/>
          </p:nvSpPr>
          <p:spPr>
            <a:xfrm rot="5400000">
              <a:off x="1839738" y="4075771"/>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8" name="Google Shape;838;p51"/>
            <p:cNvSpPr/>
            <p:nvPr/>
          </p:nvSpPr>
          <p:spPr>
            <a:xfrm rot="5400000">
              <a:off x="1839738" y="4532666"/>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9" name="Google Shape;839;p51"/>
            <p:cNvSpPr/>
            <p:nvPr/>
          </p:nvSpPr>
          <p:spPr>
            <a:xfrm rot="5400000">
              <a:off x="1839738" y="4989560"/>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0" name="Google Shape;840;p51"/>
            <p:cNvSpPr/>
            <p:nvPr/>
          </p:nvSpPr>
          <p:spPr>
            <a:xfrm rot="5400000">
              <a:off x="1839738" y="5446455"/>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1" name="Google Shape;841;p51"/>
            <p:cNvSpPr/>
            <p:nvPr/>
          </p:nvSpPr>
          <p:spPr>
            <a:xfrm rot="5400000">
              <a:off x="1839738" y="5903350"/>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2" name="Google Shape;842;p51"/>
            <p:cNvSpPr/>
            <p:nvPr/>
          </p:nvSpPr>
          <p:spPr>
            <a:xfrm rot="5400000">
              <a:off x="1839718" y="6360275"/>
              <a:ext cx="83240" cy="86647"/>
            </a:xfrm>
            <a:custGeom>
              <a:rect b="b" l="l" r="r" t="t"/>
              <a:pathLst>
                <a:path extrusionOk="0" h="160496" w="184308">
                  <a:moveTo>
                    <a:pt x="184309"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3" name="Google Shape;843;p51"/>
            <p:cNvSpPr/>
            <p:nvPr/>
          </p:nvSpPr>
          <p:spPr>
            <a:xfrm rot="5400000">
              <a:off x="1648615" y="6583357"/>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4" name="Google Shape;844;p51"/>
            <p:cNvSpPr/>
            <p:nvPr/>
          </p:nvSpPr>
          <p:spPr>
            <a:xfrm rot="5400000">
              <a:off x="1648615" y="6126462"/>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5" name="Google Shape;845;p51"/>
            <p:cNvSpPr/>
            <p:nvPr/>
          </p:nvSpPr>
          <p:spPr>
            <a:xfrm rot="5400000">
              <a:off x="1648615" y="5669568"/>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6" name="Google Shape;846;p51"/>
            <p:cNvSpPr/>
            <p:nvPr/>
          </p:nvSpPr>
          <p:spPr>
            <a:xfrm rot="5400000">
              <a:off x="1648615" y="5212673"/>
              <a:ext cx="83200" cy="86647"/>
            </a:xfrm>
            <a:custGeom>
              <a:rect b="b" l="l" r="r" t="t"/>
              <a:pathLst>
                <a:path extrusionOk="0" h="160496" w="184213">
                  <a:moveTo>
                    <a:pt x="0" y="0"/>
                  </a:moveTo>
                  <a:lnTo>
                    <a:pt x="184214"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7" name="Google Shape;847;p51"/>
            <p:cNvSpPr/>
            <p:nvPr/>
          </p:nvSpPr>
          <p:spPr>
            <a:xfrm rot="5400000">
              <a:off x="1648615" y="4755779"/>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8" name="Google Shape;848;p51"/>
            <p:cNvSpPr/>
            <p:nvPr/>
          </p:nvSpPr>
          <p:spPr>
            <a:xfrm rot="5400000">
              <a:off x="1648615" y="4298883"/>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9" name="Google Shape;849;p51"/>
            <p:cNvSpPr/>
            <p:nvPr/>
          </p:nvSpPr>
          <p:spPr>
            <a:xfrm rot="5400000">
              <a:off x="1457492" y="4075771"/>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0" name="Google Shape;850;p51"/>
            <p:cNvSpPr/>
            <p:nvPr/>
          </p:nvSpPr>
          <p:spPr>
            <a:xfrm rot="5400000">
              <a:off x="1457492" y="4532666"/>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1" name="Google Shape;851;p51"/>
            <p:cNvSpPr/>
            <p:nvPr/>
          </p:nvSpPr>
          <p:spPr>
            <a:xfrm rot="5400000">
              <a:off x="1457492" y="4989560"/>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2" name="Google Shape;852;p51"/>
            <p:cNvSpPr/>
            <p:nvPr/>
          </p:nvSpPr>
          <p:spPr>
            <a:xfrm rot="5400000">
              <a:off x="1457492" y="5446455"/>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3" name="Google Shape;853;p51"/>
            <p:cNvSpPr/>
            <p:nvPr/>
          </p:nvSpPr>
          <p:spPr>
            <a:xfrm rot="5400000">
              <a:off x="1457492" y="5903350"/>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4" name="Google Shape;854;p51"/>
            <p:cNvSpPr/>
            <p:nvPr/>
          </p:nvSpPr>
          <p:spPr>
            <a:xfrm rot="5400000">
              <a:off x="1457472" y="6360275"/>
              <a:ext cx="83240" cy="86647"/>
            </a:xfrm>
            <a:custGeom>
              <a:rect b="b" l="l" r="r" t="t"/>
              <a:pathLst>
                <a:path extrusionOk="0" h="160496" w="184308">
                  <a:moveTo>
                    <a:pt x="184309"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5" name="Google Shape;855;p51"/>
            <p:cNvSpPr/>
            <p:nvPr/>
          </p:nvSpPr>
          <p:spPr>
            <a:xfrm rot="5400000">
              <a:off x="1266329" y="6583331"/>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6" name="Google Shape;856;p51"/>
            <p:cNvSpPr/>
            <p:nvPr/>
          </p:nvSpPr>
          <p:spPr>
            <a:xfrm rot="5400000">
              <a:off x="1266329" y="6126436"/>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7" name="Google Shape;857;p51"/>
            <p:cNvSpPr/>
            <p:nvPr/>
          </p:nvSpPr>
          <p:spPr>
            <a:xfrm rot="5400000">
              <a:off x="1266329" y="5669542"/>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8" name="Google Shape;858;p51"/>
            <p:cNvSpPr/>
            <p:nvPr/>
          </p:nvSpPr>
          <p:spPr>
            <a:xfrm rot="5400000">
              <a:off x="1266329" y="5212647"/>
              <a:ext cx="83200" cy="86699"/>
            </a:xfrm>
            <a:custGeom>
              <a:rect b="b" l="l" r="r" t="t"/>
              <a:pathLst>
                <a:path extrusionOk="0" h="160591" w="184213">
                  <a:moveTo>
                    <a:pt x="0" y="0"/>
                  </a:moveTo>
                  <a:lnTo>
                    <a:pt x="184214"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9" name="Google Shape;859;p51"/>
            <p:cNvSpPr/>
            <p:nvPr/>
          </p:nvSpPr>
          <p:spPr>
            <a:xfrm rot="5400000">
              <a:off x="1266329" y="4755753"/>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0" name="Google Shape;860;p51"/>
            <p:cNvSpPr/>
            <p:nvPr/>
          </p:nvSpPr>
          <p:spPr>
            <a:xfrm rot="5400000">
              <a:off x="1266329" y="4298857"/>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1" name="Google Shape;861;p51"/>
            <p:cNvSpPr/>
            <p:nvPr/>
          </p:nvSpPr>
          <p:spPr>
            <a:xfrm rot="5400000">
              <a:off x="1075169" y="4075771"/>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2" name="Google Shape;862;p51"/>
            <p:cNvSpPr/>
            <p:nvPr/>
          </p:nvSpPr>
          <p:spPr>
            <a:xfrm rot="5400000">
              <a:off x="1075169" y="4532666"/>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3" name="Google Shape;863;p51"/>
            <p:cNvSpPr/>
            <p:nvPr/>
          </p:nvSpPr>
          <p:spPr>
            <a:xfrm rot="5400000">
              <a:off x="1075169" y="4989560"/>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4" name="Google Shape;864;p51"/>
            <p:cNvSpPr/>
            <p:nvPr/>
          </p:nvSpPr>
          <p:spPr>
            <a:xfrm rot="5400000">
              <a:off x="1075169" y="5446455"/>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5" name="Google Shape;865;p51"/>
            <p:cNvSpPr/>
            <p:nvPr/>
          </p:nvSpPr>
          <p:spPr>
            <a:xfrm rot="5400000">
              <a:off x="1075169" y="5903350"/>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6" name="Google Shape;866;p51"/>
            <p:cNvSpPr/>
            <p:nvPr/>
          </p:nvSpPr>
          <p:spPr>
            <a:xfrm rot="5400000">
              <a:off x="1075149" y="6360275"/>
              <a:ext cx="83240" cy="86647"/>
            </a:xfrm>
            <a:custGeom>
              <a:rect b="b" l="l" r="r" t="t"/>
              <a:pathLst>
                <a:path extrusionOk="0" h="160496" w="184308">
                  <a:moveTo>
                    <a:pt x="184309"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7" name="Google Shape;867;p51"/>
            <p:cNvSpPr/>
            <p:nvPr/>
          </p:nvSpPr>
          <p:spPr>
            <a:xfrm rot="5400000">
              <a:off x="884046" y="6583357"/>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8" name="Google Shape;868;p51"/>
            <p:cNvSpPr/>
            <p:nvPr/>
          </p:nvSpPr>
          <p:spPr>
            <a:xfrm rot="5400000">
              <a:off x="884046" y="6126462"/>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9" name="Google Shape;869;p51"/>
            <p:cNvSpPr/>
            <p:nvPr/>
          </p:nvSpPr>
          <p:spPr>
            <a:xfrm rot="5400000">
              <a:off x="884046" y="5669568"/>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0" name="Google Shape;870;p51"/>
            <p:cNvSpPr/>
            <p:nvPr/>
          </p:nvSpPr>
          <p:spPr>
            <a:xfrm rot="5400000">
              <a:off x="884046" y="5212673"/>
              <a:ext cx="83200" cy="86647"/>
            </a:xfrm>
            <a:custGeom>
              <a:rect b="b" l="l" r="r" t="t"/>
              <a:pathLst>
                <a:path extrusionOk="0" h="160496" w="184213">
                  <a:moveTo>
                    <a:pt x="0" y="0"/>
                  </a:moveTo>
                  <a:lnTo>
                    <a:pt x="184214"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1" name="Google Shape;871;p51"/>
            <p:cNvSpPr/>
            <p:nvPr/>
          </p:nvSpPr>
          <p:spPr>
            <a:xfrm rot="5400000">
              <a:off x="884046" y="4755779"/>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2" name="Google Shape;872;p51"/>
            <p:cNvSpPr/>
            <p:nvPr/>
          </p:nvSpPr>
          <p:spPr>
            <a:xfrm rot="5400000">
              <a:off x="884046" y="4298883"/>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3" name="Google Shape;873;p51"/>
            <p:cNvSpPr/>
            <p:nvPr/>
          </p:nvSpPr>
          <p:spPr>
            <a:xfrm rot="5400000">
              <a:off x="692922" y="4075771"/>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4" name="Google Shape;874;p51"/>
            <p:cNvSpPr/>
            <p:nvPr/>
          </p:nvSpPr>
          <p:spPr>
            <a:xfrm rot="5400000">
              <a:off x="692922" y="4532666"/>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5" name="Google Shape;875;p51"/>
            <p:cNvSpPr/>
            <p:nvPr/>
          </p:nvSpPr>
          <p:spPr>
            <a:xfrm rot="5400000">
              <a:off x="692922" y="4989560"/>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6" name="Google Shape;876;p51"/>
            <p:cNvSpPr/>
            <p:nvPr/>
          </p:nvSpPr>
          <p:spPr>
            <a:xfrm rot="5400000">
              <a:off x="692922" y="5446455"/>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7" name="Google Shape;877;p51"/>
            <p:cNvSpPr/>
            <p:nvPr/>
          </p:nvSpPr>
          <p:spPr>
            <a:xfrm rot="5400000">
              <a:off x="692922" y="5903350"/>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8" name="Google Shape;878;p51"/>
            <p:cNvSpPr/>
            <p:nvPr/>
          </p:nvSpPr>
          <p:spPr>
            <a:xfrm rot="5400000">
              <a:off x="692902" y="6360275"/>
              <a:ext cx="83240" cy="86647"/>
            </a:xfrm>
            <a:custGeom>
              <a:rect b="b" l="l" r="r" t="t"/>
              <a:pathLst>
                <a:path extrusionOk="0" h="160496" w="184308">
                  <a:moveTo>
                    <a:pt x="184309"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9" name="Google Shape;879;p51"/>
            <p:cNvSpPr/>
            <p:nvPr/>
          </p:nvSpPr>
          <p:spPr>
            <a:xfrm rot="5400000">
              <a:off x="501799" y="6583357"/>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0" name="Google Shape;880;p51"/>
            <p:cNvSpPr/>
            <p:nvPr/>
          </p:nvSpPr>
          <p:spPr>
            <a:xfrm rot="5400000">
              <a:off x="501799" y="6126462"/>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1" name="Google Shape;881;p51"/>
            <p:cNvSpPr/>
            <p:nvPr/>
          </p:nvSpPr>
          <p:spPr>
            <a:xfrm rot="5400000">
              <a:off x="501799" y="5669568"/>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2" name="Google Shape;882;p51"/>
            <p:cNvSpPr/>
            <p:nvPr/>
          </p:nvSpPr>
          <p:spPr>
            <a:xfrm rot="5400000">
              <a:off x="501799" y="5212673"/>
              <a:ext cx="83200" cy="86647"/>
            </a:xfrm>
            <a:custGeom>
              <a:rect b="b" l="l" r="r" t="t"/>
              <a:pathLst>
                <a:path extrusionOk="0" h="160496" w="184213">
                  <a:moveTo>
                    <a:pt x="0" y="0"/>
                  </a:moveTo>
                  <a:lnTo>
                    <a:pt x="184214"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3" name="Google Shape;883;p51"/>
            <p:cNvSpPr/>
            <p:nvPr/>
          </p:nvSpPr>
          <p:spPr>
            <a:xfrm rot="5400000">
              <a:off x="501799" y="4755779"/>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4" name="Google Shape;884;p51"/>
            <p:cNvSpPr/>
            <p:nvPr/>
          </p:nvSpPr>
          <p:spPr>
            <a:xfrm rot="5400000">
              <a:off x="501799" y="4298883"/>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5" name="Google Shape;885;p51"/>
            <p:cNvSpPr/>
            <p:nvPr/>
          </p:nvSpPr>
          <p:spPr>
            <a:xfrm rot="5400000">
              <a:off x="310637" y="4075745"/>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6" name="Google Shape;886;p51"/>
            <p:cNvSpPr/>
            <p:nvPr/>
          </p:nvSpPr>
          <p:spPr>
            <a:xfrm rot="5400000">
              <a:off x="310637" y="4532640"/>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7" name="Google Shape;887;p51"/>
            <p:cNvSpPr/>
            <p:nvPr/>
          </p:nvSpPr>
          <p:spPr>
            <a:xfrm rot="5400000">
              <a:off x="310637" y="4989534"/>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8" name="Google Shape;888;p51"/>
            <p:cNvSpPr/>
            <p:nvPr/>
          </p:nvSpPr>
          <p:spPr>
            <a:xfrm rot="5400000">
              <a:off x="310637" y="5446429"/>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9" name="Google Shape;889;p51"/>
            <p:cNvSpPr/>
            <p:nvPr/>
          </p:nvSpPr>
          <p:spPr>
            <a:xfrm rot="5400000">
              <a:off x="310637" y="5903324"/>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0" name="Google Shape;890;p51"/>
            <p:cNvSpPr/>
            <p:nvPr/>
          </p:nvSpPr>
          <p:spPr>
            <a:xfrm rot="5400000">
              <a:off x="310616" y="6360249"/>
              <a:ext cx="83242" cy="86699"/>
            </a:xfrm>
            <a:custGeom>
              <a:rect b="b" l="l" r="r" t="t"/>
              <a:pathLst>
                <a:path extrusionOk="0" h="160591" w="184308">
                  <a:moveTo>
                    <a:pt x="184309"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1" name="Google Shape;891;p51"/>
            <p:cNvSpPr/>
            <p:nvPr/>
          </p:nvSpPr>
          <p:spPr>
            <a:xfrm rot="5400000">
              <a:off x="119471" y="6583357"/>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2" name="Google Shape;892;p51"/>
            <p:cNvSpPr/>
            <p:nvPr/>
          </p:nvSpPr>
          <p:spPr>
            <a:xfrm rot="5400000">
              <a:off x="119471" y="6126462"/>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3" name="Google Shape;893;p51"/>
            <p:cNvSpPr/>
            <p:nvPr/>
          </p:nvSpPr>
          <p:spPr>
            <a:xfrm rot="5400000">
              <a:off x="119471" y="5669568"/>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4" name="Google Shape;894;p51"/>
            <p:cNvSpPr/>
            <p:nvPr/>
          </p:nvSpPr>
          <p:spPr>
            <a:xfrm rot="5400000">
              <a:off x="119471" y="5212673"/>
              <a:ext cx="83200" cy="86647"/>
            </a:xfrm>
            <a:custGeom>
              <a:rect b="b" l="l" r="r" t="t"/>
              <a:pathLst>
                <a:path extrusionOk="0" h="160496" w="184213">
                  <a:moveTo>
                    <a:pt x="0" y="0"/>
                  </a:moveTo>
                  <a:lnTo>
                    <a:pt x="184214"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5" name="Google Shape;895;p51"/>
            <p:cNvSpPr/>
            <p:nvPr/>
          </p:nvSpPr>
          <p:spPr>
            <a:xfrm rot="5400000">
              <a:off x="119471" y="4755779"/>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6" name="Google Shape;896;p51"/>
            <p:cNvSpPr/>
            <p:nvPr/>
          </p:nvSpPr>
          <p:spPr>
            <a:xfrm rot="5400000">
              <a:off x="119471" y="4298883"/>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7" name="Google Shape;897;p51"/>
            <p:cNvSpPr/>
            <p:nvPr/>
          </p:nvSpPr>
          <p:spPr>
            <a:xfrm rot="5400000">
              <a:off x="3368726" y="4075771"/>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8" name="Google Shape;898;p51"/>
            <p:cNvSpPr/>
            <p:nvPr/>
          </p:nvSpPr>
          <p:spPr>
            <a:xfrm rot="5400000">
              <a:off x="3368726" y="4532666"/>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9" name="Google Shape;899;p51"/>
            <p:cNvSpPr/>
            <p:nvPr/>
          </p:nvSpPr>
          <p:spPr>
            <a:xfrm rot="5400000">
              <a:off x="3368726" y="4989560"/>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0" name="Google Shape;900;p51"/>
            <p:cNvSpPr/>
            <p:nvPr/>
          </p:nvSpPr>
          <p:spPr>
            <a:xfrm rot="5400000">
              <a:off x="3368726" y="5446455"/>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1" name="Google Shape;901;p51"/>
            <p:cNvSpPr/>
            <p:nvPr/>
          </p:nvSpPr>
          <p:spPr>
            <a:xfrm rot="5400000">
              <a:off x="3368726" y="5903350"/>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2" name="Google Shape;902;p51"/>
            <p:cNvSpPr/>
            <p:nvPr/>
          </p:nvSpPr>
          <p:spPr>
            <a:xfrm rot="5400000">
              <a:off x="3368706" y="6360275"/>
              <a:ext cx="83240" cy="86647"/>
            </a:xfrm>
            <a:custGeom>
              <a:rect b="b" l="l" r="r" t="t"/>
              <a:pathLst>
                <a:path extrusionOk="0" h="160496" w="184308">
                  <a:moveTo>
                    <a:pt x="184309"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3" name="Google Shape;903;p51"/>
            <p:cNvSpPr/>
            <p:nvPr/>
          </p:nvSpPr>
          <p:spPr>
            <a:xfrm rot="5400000">
              <a:off x="3177602" y="6583357"/>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4" name="Google Shape;904;p51"/>
            <p:cNvSpPr/>
            <p:nvPr/>
          </p:nvSpPr>
          <p:spPr>
            <a:xfrm rot="5400000">
              <a:off x="3177602" y="6126462"/>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5" name="Google Shape;905;p51"/>
            <p:cNvSpPr/>
            <p:nvPr/>
          </p:nvSpPr>
          <p:spPr>
            <a:xfrm rot="5400000">
              <a:off x="3177602" y="5669568"/>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6" name="Google Shape;906;p51"/>
            <p:cNvSpPr/>
            <p:nvPr/>
          </p:nvSpPr>
          <p:spPr>
            <a:xfrm rot="5400000">
              <a:off x="3177602" y="5212673"/>
              <a:ext cx="83200" cy="86647"/>
            </a:xfrm>
            <a:custGeom>
              <a:rect b="b" l="l" r="r" t="t"/>
              <a:pathLst>
                <a:path extrusionOk="0" h="160496" w="184213">
                  <a:moveTo>
                    <a:pt x="0" y="0"/>
                  </a:moveTo>
                  <a:lnTo>
                    <a:pt x="184214"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7" name="Google Shape;907;p51"/>
            <p:cNvSpPr/>
            <p:nvPr/>
          </p:nvSpPr>
          <p:spPr>
            <a:xfrm rot="5400000">
              <a:off x="3177602" y="4755779"/>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8" name="Google Shape;908;p51"/>
            <p:cNvSpPr/>
            <p:nvPr/>
          </p:nvSpPr>
          <p:spPr>
            <a:xfrm rot="5400000">
              <a:off x="3177602" y="4298883"/>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9" name="Google Shape;909;p51"/>
            <p:cNvSpPr/>
            <p:nvPr/>
          </p:nvSpPr>
          <p:spPr>
            <a:xfrm rot="5400000">
              <a:off x="2986479" y="-1723"/>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0" name="Google Shape;910;p51"/>
            <p:cNvSpPr/>
            <p:nvPr/>
          </p:nvSpPr>
          <p:spPr>
            <a:xfrm rot="5400000">
              <a:off x="2986479" y="455172"/>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1" name="Google Shape;911;p51"/>
            <p:cNvSpPr/>
            <p:nvPr/>
          </p:nvSpPr>
          <p:spPr>
            <a:xfrm rot="5400000">
              <a:off x="2986479" y="912066"/>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2" name="Google Shape;912;p51"/>
            <p:cNvSpPr/>
            <p:nvPr/>
          </p:nvSpPr>
          <p:spPr>
            <a:xfrm rot="5400000">
              <a:off x="2986479" y="1368961"/>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3" name="Google Shape;913;p51"/>
            <p:cNvSpPr/>
            <p:nvPr/>
          </p:nvSpPr>
          <p:spPr>
            <a:xfrm rot="5400000">
              <a:off x="2986479" y="1825856"/>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4" name="Google Shape;914;p51"/>
            <p:cNvSpPr/>
            <p:nvPr/>
          </p:nvSpPr>
          <p:spPr>
            <a:xfrm rot="5400000">
              <a:off x="2986459" y="2282781"/>
              <a:ext cx="83240" cy="86647"/>
            </a:xfrm>
            <a:custGeom>
              <a:rect b="b" l="l" r="r" t="t"/>
              <a:pathLst>
                <a:path extrusionOk="0" h="160496" w="184308">
                  <a:moveTo>
                    <a:pt x="184309"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5" name="Google Shape;915;p51"/>
            <p:cNvSpPr/>
            <p:nvPr/>
          </p:nvSpPr>
          <p:spPr>
            <a:xfrm rot="5400000">
              <a:off x="2986479" y="2739708"/>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6" name="Google Shape;916;p51"/>
            <p:cNvSpPr/>
            <p:nvPr/>
          </p:nvSpPr>
          <p:spPr>
            <a:xfrm rot="5400000">
              <a:off x="2986479" y="3196603"/>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7" name="Google Shape;917;p51"/>
            <p:cNvSpPr/>
            <p:nvPr/>
          </p:nvSpPr>
          <p:spPr>
            <a:xfrm rot="5400000">
              <a:off x="2986479" y="3653497"/>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8" name="Google Shape;918;p51"/>
            <p:cNvSpPr/>
            <p:nvPr/>
          </p:nvSpPr>
          <p:spPr>
            <a:xfrm rot="5400000">
              <a:off x="2795355" y="3876609"/>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9" name="Google Shape;919;p51"/>
            <p:cNvSpPr/>
            <p:nvPr/>
          </p:nvSpPr>
          <p:spPr>
            <a:xfrm rot="5400000">
              <a:off x="2795355" y="3419715"/>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0" name="Google Shape;920;p51"/>
            <p:cNvSpPr/>
            <p:nvPr/>
          </p:nvSpPr>
          <p:spPr>
            <a:xfrm rot="5400000">
              <a:off x="2795355" y="2962820"/>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1" name="Google Shape;921;p51"/>
            <p:cNvSpPr/>
            <p:nvPr/>
          </p:nvSpPr>
          <p:spPr>
            <a:xfrm rot="5400000">
              <a:off x="2795355" y="2505863"/>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2" name="Google Shape;922;p51"/>
            <p:cNvSpPr/>
            <p:nvPr/>
          </p:nvSpPr>
          <p:spPr>
            <a:xfrm rot="5400000">
              <a:off x="2795355" y="2048968"/>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3" name="Google Shape;923;p51"/>
            <p:cNvSpPr/>
            <p:nvPr/>
          </p:nvSpPr>
          <p:spPr>
            <a:xfrm rot="5400000">
              <a:off x="2795355" y="1592074"/>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4" name="Google Shape;924;p51"/>
            <p:cNvSpPr/>
            <p:nvPr/>
          </p:nvSpPr>
          <p:spPr>
            <a:xfrm rot="5400000">
              <a:off x="2795355" y="1135179"/>
              <a:ext cx="83200" cy="86647"/>
            </a:xfrm>
            <a:custGeom>
              <a:rect b="b" l="l" r="r" t="t"/>
              <a:pathLst>
                <a:path extrusionOk="0" h="160496" w="184213">
                  <a:moveTo>
                    <a:pt x="0" y="0"/>
                  </a:moveTo>
                  <a:lnTo>
                    <a:pt x="184214"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5" name="Google Shape;925;p51"/>
            <p:cNvSpPr/>
            <p:nvPr/>
          </p:nvSpPr>
          <p:spPr>
            <a:xfrm rot="5400000">
              <a:off x="2795355" y="678285"/>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6" name="Google Shape;926;p51"/>
            <p:cNvSpPr/>
            <p:nvPr/>
          </p:nvSpPr>
          <p:spPr>
            <a:xfrm rot="5400000">
              <a:off x="2795355" y="221389"/>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7" name="Google Shape;927;p51"/>
            <p:cNvSpPr/>
            <p:nvPr/>
          </p:nvSpPr>
          <p:spPr>
            <a:xfrm rot="5400000">
              <a:off x="2604232" y="-1723"/>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8" name="Google Shape;928;p51"/>
            <p:cNvSpPr/>
            <p:nvPr/>
          </p:nvSpPr>
          <p:spPr>
            <a:xfrm rot="5400000">
              <a:off x="2604232" y="455172"/>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9" name="Google Shape;929;p51"/>
            <p:cNvSpPr/>
            <p:nvPr/>
          </p:nvSpPr>
          <p:spPr>
            <a:xfrm rot="5400000">
              <a:off x="2604232" y="912066"/>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0" name="Google Shape;930;p51"/>
            <p:cNvSpPr/>
            <p:nvPr/>
          </p:nvSpPr>
          <p:spPr>
            <a:xfrm rot="5400000">
              <a:off x="2604232" y="1368961"/>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1" name="Google Shape;931;p51"/>
            <p:cNvSpPr/>
            <p:nvPr/>
          </p:nvSpPr>
          <p:spPr>
            <a:xfrm rot="5400000">
              <a:off x="2604232" y="1825856"/>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2" name="Google Shape;932;p51"/>
            <p:cNvSpPr/>
            <p:nvPr/>
          </p:nvSpPr>
          <p:spPr>
            <a:xfrm rot="5400000">
              <a:off x="2604212" y="2282781"/>
              <a:ext cx="83240" cy="86647"/>
            </a:xfrm>
            <a:custGeom>
              <a:rect b="b" l="l" r="r" t="t"/>
              <a:pathLst>
                <a:path extrusionOk="0" h="160496" w="184308">
                  <a:moveTo>
                    <a:pt x="184309"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3" name="Google Shape;933;p51"/>
            <p:cNvSpPr/>
            <p:nvPr/>
          </p:nvSpPr>
          <p:spPr>
            <a:xfrm rot="5400000">
              <a:off x="2604232" y="2739708"/>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4" name="Google Shape;934;p51"/>
            <p:cNvSpPr/>
            <p:nvPr/>
          </p:nvSpPr>
          <p:spPr>
            <a:xfrm rot="5400000">
              <a:off x="2604232" y="3196603"/>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5" name="Google Shape;935;p51"/>
            <p:cNvSpPr/>
            <p:nvPr/>
          </p:nvSpPr>
          <p:spPr>
            <a:xfrm rot="5400000">
              <a:off x="2604232" y="3653497"/>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6" name="Google Shape;936;p51"/>
            <p:cNvSpPr/>
            <p:nvPr/>
          </p:nvSpPr>
          <p:spPr>
            <a:xfrm rot="5400000">
              <a:off x="2413109" y="3876609"/>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7" name="Google Shape;937;p51"/>
            <p:cNvSpPr/>
            <p:nvPr/>
          </p:nvSpPr>
          <p:spPr>
            <a:xfrm rot="5400000">
              <a:off x="2413109" y="3419715"/>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8" name="Google Shape;938;p51"/>
            <p:cNvSpPr/>
            <p:nvPr/>
          </p:nvSpPr>
          <p:spPr>
            <a:xfrm rot="5400000">
              <a:off x="2413109" y="2962820"/>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9" name="Google Shape;939;p51"/>
            <p:cNvSpPr/>
            <p:nvPr/>
          </p:nvSpPr>
          <p:spPr>
            <a:xfrm rot="5400000">
              <a:off x="2413109" y="2505863"/>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0" name="Google Shape;940;p51"/>
            <p:cNvSpPr/>
            <p:nvPr/>
          </p:nvSpPr>
          <p:spPr>
            <a:xfrm rot="5400000">
              <a:off x="2413109" y="2048968"/>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1" name="Google Shape;941;p51"/>
            <p:cNvSpPr/>
            <p:nvPr/>
          </p:nvSpPr>
          <p:spPr>
            <a:xfrm rot="5400000">
              <a:off x="2413109" y="1592074"/>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2" name="Google Shape;942;p51"/>
            <p:cNvSpPr/>
            <p:nvPr/>
          </p:nvSpPr>
          <p:spPr>
            <a:xfrm rot="5400000">
              <a:off x="2413109" y="1135179"/>
              <a:ext cx="83200" cy="86647"/>
            </a:xfrm>
            <a:custGeom>
              <a:rect b="b" l="l" r="r" t="t"/>
              <a:pathLst>
                <a:path extrusionOk="0" h="160496" w="184213">
                  <a:moveTo>
                    <a:pt x="0" y="0"/>
                  </a:moveTo>
                  <a:lnTo>
                    <a:pt x="184214"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3" name="Google Shape;943;p51"/>
            <p:cNvSpPr/>
            <p:nvPr/>
          </p:nvSpPr>
          <p:spPr>
            <a:xfrm rot="5400000">
              <a:off x="2413109" y="678285"/>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4" name="Google Shape;944;p51"/>
            <p:cNvSpPr/>
            <p:nvPr/>
          </p:nvSpPr>
          <p:spPr>
            <a:xfrm rot="5400000">
              <a:off x="2413109" y="221389"/>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5" name="Google Shape;945;p51"/>
            <p:cNvSpPr/>
            <p:nvPr/>
          </p:nvSpPr>
          <p:spPr>
            <a:xfrm rot="5400000">
              <a:off x="2221985" y="-1723"/>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6" name="Google Shape;946;p51"/>
            <p:cNvSpPr/>
            <p:nvPr/>
          </p:nvSpPr>
          <p:spPr>
            <a:xfrm rot="5400000">
              <a:off x="2221985" y="455172"/>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7" name="Google Shape;947;p51"/>
            <p:cNvSpPr/>
            <p:nvPr/>
          </p:nvSpPr>
          <p:spPr>
            <a:xfrm rot="5400000">
              <a:off x="2221985" y="912066"/>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8" name="Google Shape;948;p51"/>
            <p:cNvSpPr/>
            <p:nvPr/>
          </p:nvSpPr>
          <p:spPr>
            <a:xfrm rot="5400000">
              <a:off x="2221985" y="1368961"/>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9" name="Google Shape;949;p51"/>
            <p:cNvSpPr/>
            <p:nvPr/>
          </p:nvSpPr>
          <p:spPr>
            <a:xfrm rot="5400000">
              <a:off x="2221985" y="1825856"/>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0" name="Google Shape;950;p51"/>
            <p:cNvSpPr/>
            <p:nvPr/>
          </p:nvSpPr>
          <p:spPr>
            <a:xfrm rot="5400000">
              <a:off x="2221965" y="2282781"/>
              <a:ext cx="83240" cy="86647"/>
            </a:xfrm>
            <a:custGeom>
              <a:rect b="b" l="l" r="r" t="t"/>
              <a:pathLst>
                <a:path extrusionOk="0" h="160496" w="184308">
                  <a:moveTo>
                    <a:pt x="184309"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1" name="Google Shape;951;p51"/>
            <p:cNvSpPr/>
            <p:nvPr/>
          </p:nvSpPr>
          <p:spPr>
            <a:xfrm rot="5400000">
              <a:off x="2221985" y="2739708"/>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2" name="Google Shape;952;p51"/>
            <p:cNvSpPr/>
            <p:nvPr/>
          </p:nvSpPr>
          <p:spPr>
            <a:xfrm rot="5400000">
              <a:off x="2221985" y="3196603"/>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3" name="Google Shape;953;p51"/>
            <p:cNvSpPr/>
            <p:nvPr/>
          </p:nvSpPr>
          <p:spPr>
            <a:xfrm rot="5400000">
              <a:off x="2221985" y="3653497"/>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4" name="Google Shape;954;p51"/>
            <p:cNvSpPr/>
            <p:nvPr/>
          </p:nvSpPr>
          <p:spPr>
            <a:xfrm rot="5400000">
              <a:off x="2030862" y="3876609"/>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5" name="Google Shape;955;p51"/>
            <p:cNvSpPr/>
            <p:nvPr/>
          </p:nvSpPr>
          <p:spPr>
            <a:xfrm rot="5400000">
              <a:off x="2030862" y="3419715"/>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6" name="Google Shape;956;p51"/>
            <p:cNvSpPr/>
            <p:nvPr/>
          </p:nvSpPr>
          <p:spPr>
            <a:xfrm rot="5400000">
              <a:off x="2030862" y="2962820"/>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7" name="Google Shape;957;p51"/>
            <p:cNvSpPr/>
            <p:nvPr/>
          </p:nvSpPr>
          <p:spPr>
            <a:xfrm rot="5400000">
              <a:off x="2030862" y="2505863"/>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8" name="Google Shape;958;p51"/>
            <p:cNvSpPr/>
            <p:nvPr/>
          </p:nvSpPr>
          <p:spPr>
            <a:xfrm rot="5400000">
              <a:off x="2030862" y="2048968"/>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9" name="Google Shape;959;p51"/>
            <p:cNvSpPr/>
            <p:nvPr/>
          </p:nvSpPr>
          <p:spPr>
            <a:xfrm rot="5400000">
              <a:off x="2030862" y="1592074"/>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0" name="Google Shape;960;p51"/>
            <p:cNvSpPr/>
            <p:nvPr/>
          </p:nvSpPr>
          <p:spPr>
            <a:xfrm rot="5400000">
              <a:off x="2030862" y="1135179"/>
              <a:ext cx="83200" cy="86647"/>
            </a:xfrm>
            <a:custGeom>
              <a:rect b="b" l="l" r="r" t="t"/>
              <a:pathLst>
                <a:path extrusionOk="0" h="160496" w="184213">
                  <a:moveTo>
                    <a:pt x="0" y="0"/>
                  </a:moveTo>
                  <a:lnTo>
                    <a:pt x="184214"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1" name="Google Shape;961;p51"/>
            <p:cNvSpPr/>
            <p:nvPr/>
          </p:nvSpPr>
          <p:spPr>
            <a:xfrm rot="5400000">
              <a:off x="2030862" y="678285"/>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2" name="Google Shape;962;p51"/>
            <p:cNvSpPr/>
            <p:nvPr/>
          </p:nvSpPr>
          <p:spPr>
            <a:xfrm rot="5400000">
              <a:off x="2030862" y="221389"/>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3" name="Google Shape;963;p51"/>
            <p:cNvSpPr/>
            <p:nvPr/>
          </p:nvSpPr>
          <p:spPr>
            <a:xfrm rot="5400000">
              <a:off x="1839738" y="-1723"/>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4" name="Google Shape;964;p51"/>
            <p:cNvSpPr/>
            <p:nvPr/>
          </p:nvSpPr>
          <p:spPr>
            <a:xfrm rot="5400000">
              <a:off x="1839738" y="455172"/>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5" name="Google Shape;965;p51"/>
            <p:cNvSpPr/>
            <p:nvPr/>
          </p:nvSpPr>
          <p:spPr>
            <a:xfrm rot="5400000">
              <a:off x="1839738" y="912066"/>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6" name="Google Shape;966;p51"/>
            <p:cNvSpPr/>
            <p:nvPr/>
          </p:nvSpPr>
          <p:spPr>
            <a:xfrm rot="5400000">
              <a:off x="1839738" y="1368961"/>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7" name="Google Shape;967;p51"/>
            <p:cNvSpPr/>
            <p:nvPr/>
          </p:nvSpPr>
          <p:spPr>
            <a:xfrm rot="5400000">
              <a:off x="1839738" y="1825856"/>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8" name="Google Shape;968;p51"/>
            <p:cNvSpPr/>
            <p:nvPr/>
          </p:nvSpPr>
          <p:spPr>
            <a:xfrm rot="5400000">
              <a:off x="1839718" y="2282781"/>
              <a:ext cx="83240" cy="86647"/>
            </a:xfrm>
            <a:custGeom>
              <a:rect b="b" l="l" r="r" t="t"/>
              <a:pathLst>
                <a:path extrusionOk="0" h="160496" w="184308">
                  <a:moveTo>
                    <a:pt x="184309"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9" name="Google Shape;969;p51"/>
            <p:cNvSpPr/>
            <p:nvPr/>
          </p:nvSpPr>
          <p:spPr>
            <a:xfrm rot="5400000">
              <a:off x="1839738" y="2739708"/>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0" name="Google Shape;970;p51"/>
            <p:cNvSpPr/>
            <p:nvPr/>
          </p:nvSpPr>
          <p:spPr>
            <a:xfrm rot="5400000">
              <a:off x="1839738" y="3196603"/>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1" name="Google Shape;971;p51"/>
            <p:cNvSpPr/>
            <p:nvPr/>
          </p:nvSpPr>
          <p:spPr>
            <a:xfrm rot="5400000">
              <a:off x="1839738" y="3653497"/>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2" name="Google Shape;972;p51"/>
            <p:cNvSpPr/>
            <p:nvPr/>
          </p:nvSpPr>
          <p:spPr>
            <a:xfrm rot="5400000">
              <a:off x="1648615" y="3876609"/>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3" name="Google Shape;973;p51"/>
            <p:cNvSpPr/>
            <p:nvPr/>
          </p:nvSpPr>
          <p:spPr>
            <a:xfrm rot="5400000">
              <a:off x="1648615" y="3419715"/>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4" name="Google Shape;974;p51"/>
            <p:cNvSpPr/>
            <p:nvPr/>
          </p:nvSpPr>
          <p:spPr>
            <a:xfrm rot="5400000">
              <a:off x="1648615" y="2962820"/>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5" name="Google Shape;975;p51"/>
            <p:cNvSpPr/>
            <p:nvPr/>
          </p:nvSpPr>
          <p:spPr>
            <a:xfrm rot="5400000">
              <a:off x="1648615" y="2505863"/>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6" name="Google Shape;976;p51"/>
            <p:cNvSpPr/>
            <p:nvPr/>
          </p:nvSpPr>
          <p:spPr>
            <a:xfrm rot="5400000">
              <a:off x="1648615" y="2048968"/>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7" name="Google Shape;977;p51"/>
            <p:cNvSpPr/>
            <p:nvPr/>
          </p:nvSpPr>
          <p:spPr>
            <a:xfrm rot="5400000">
              <a:off x="1648615" y="1592074"/>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8" name="Google Shape;978;p51"/>
            <p:cNvSpPr/>
            <p:nvPr/>
          </p:nvSpPr>
          <p:spPr>
            <a:xfrm rot="5400000">
              <a:off x="1648615" y="1135179"/>
              <a:ext cx="83200" cy="86647"/>
            </a:xfrm>
            <a:custGeom>
              <a:rect b="b" l="l" r="r" t="t"/>
              <a:pathLst>
                <a:path extrusionOk="0" h="160496" w="184213">
                  <a:moveTo>
                    <a:pt x="0" y="0"/>
                  </a:moveTo>
                  <a:lnTo>
                    <a:pt x="184214"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9" name="Google Shape;979;p51"/>
            <p:cNvSpPr/>
            <p:nvPr/>
          </p:nvSpPr>
          <p:spPr>
            <a:xfrm rot="5400000">
              <a:off x="1648615" y="678285"/>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0" name="Google Shape;980;p51"/>
            <p:cNvSpPr/>
            <p:nvPr/>
          </p:nvSpPr>
          <p:spPr>
            <a:xfrm rot="5400000">
              <a:off x="1648615" y="221389"/>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1" name="Google Shape;981;p51"/>
            <p:cNvSpPr/>
            <p:nvPr/>
          </p:nvSpPr>
          <p:spPr>
            <a:xfrm rot="5400000">
              <a:off x="1457492" y="-1723"/>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2" name="Google Shape;982;p51"/>
            <p:cNvSpPr/>
            <p:nvPr/>
          </p:nvSpPr>
          <p:spPr>
            <a:xfrm rot="5400000">
              <a:off x="1457492" y="455172"/>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3" name="Google Shape;983;p51"/>
            <p:cNvSpPr/>
            <p:nvPr/>
          </p:nvSpPr>
          <p:spPr>
            <a:xfrm rot="5400000">
              <a:off x="1457492" y="912066"/>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4" name="Google Shape;984;p51"/>
            <p:cNvSpPr/>
            <p:nvPr/>
          </p:nvSpPr>
          <p:spPr>
            <a:xfrm rot="5400000">
              <a:off x="1457492" y="1368961"/>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5" name="Google Shape;985;p51"/>
            <p:cNvSpPr/>
            <p:nvPr/>
          </p:nvSpPr>
          <p:spPr>
            <a:xfrm rot="5400000">
              <a:off x="1457492" y="1825856"/>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6" name="Google Shape;986;p51"/>
            <p:cNvSpPr/>
            <p:nvPr/>
          </p:nvSpPr>
          <p:spPr>
            <a:xfrm rot="5400000">
              <a:off x="1457472" y="2282781"/>
              <a:ext cx="83240" cy="86647"/>
            </a:xfrm>
            <a:custGeom>
              <a:rect b="b" l="l" r="r" t="t"/>
              <a:pathLst>
                <a:path extrusionOk="0" h="160496" w="184308">
                  <a:moveTo>
                    <a:pt x="184309"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7" name="Google Shape;987;p51"/>
            <p:cNvSpPr/>
            <p:nvPr/>
          </p:nvSpPr>
          <p:spPr>
            <a:xfrm rot="5400000">
              <a:off x="1457492" y="2739708"/>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8" name="Google Shape;988;p51"/>
            <p:cNvSpPr/>
            <p:nvPr/>
          </p:nvSpPr>
          <p:spPr>
            <a:xfrm rot="5400000">
              <a:off x="1457492" y="3196603"/>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9" name="Google Shape;989;p51"/>
            <p:cNvSpPr/>
            <p:nvPr/>
          </p:nvSpPr>
          <p:spPr>
            <a:xfrm rot="5400000">
              <a:off x="1457492" y="3653497"/>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0" name="Google Shape;990;p51"/>
            <p:cNvSpPr/>
            <p:nvPr/>
          </p:nvSpPr>
          <p:spPr>
            <a:xfrm rot="5400000">
              <a:off x="1266329" y="3876583"/>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1" name="Google Shape;991;p51"/>
            <p:cNvSpPr/>
            <p:nvPr/>
          </p:nvSpPr>
          <p:spPr>
            <a:xfrm rot="5400000">
              <a:off x="1266329" y="3419689"/>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2" name="Google Shape;992;p51"/>
            <p:cNvSpPr/>
            <p:nvPr/>
          </p:nvSpPr>
          <p:spPr>
            <a:xfrm rot="5400000">
              <a:off x="1266329" y="2962794"/>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3" name="Google Shape;993;p51"/>
            <p:cNvSpPr/>
            <p:nvPr/>
          </p:nvSpPr>
          <p:spPr>
            <a:xfrm rot="5400000">
              <a:off x="1266329" y="2505837"/>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4" name="Google Shape;994;p51"/>
            <p:cNvSpPr/>
            <p:nvPr/>
          </p:nvSpPr>
          <p:spPr>
            <a:xfrm rot="5400000">
              <a:off x="1266329" y="2048942"/>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5" name="Google Shape;995;p51"/>
            <p:cNvSpPr/>
            <p:nvPr/>
          </p:nvSpPr>
          <p:spPr>
            <a:xfrm rot="5400000">
              <a:off x="1266329" y="1592048"/>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6" name="Google Shape;996;p51"/>
            <p:cNvSpPr/>
            <p:nvPr/>
          </p:nvSpPr>
          <p:spPr>
            <a:xfrm rot="5400000">
              <a:off x="1266329" y="1135153"/>
              <a:ext cx="83200" cy="86699"/>
            </a:xfrm>
            <a:custGeom>
              <a:rect b="b" l="l" r="r" t="t"/>
              <a:pathLst>
                <a:path extrusionOk="0" h="160591" w="184213">
                  <a:moveTo>
                    <a:pt x="0" y="0"/>
                  </a:moveTo>
                  <a:lnTo>
                    <a:pt x="184214"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7" name="Google Shape;997;p51"/>
            <p:cNvSpPr/>
            <p:nvPr/>
          </p:nvSpPr>
          <p:spPr>
            <a:xfrm rot="5400000">
              <a:off x="1266329" y="678259"/>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8" name="Google Shape;998;p51"/>
            <p:cNvSpPr/>
            <p:nvPr/>
          </p:nvSpPr>
          <p:spPr>
            <a:xfrm rot="5400000">
              <a:off x="1266329" y="221363"/>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9" name="Google Shape;999;p51"/>
            <p:cNvSpPr/>
            <p:nvPr/>
          </p:nvSpPr>
          <p:spPr>
            <a:xfrm rot="5400000">
              <a:off x="1075169" y="-1723"/>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0" name="Google Shape;1000;p51"/>
            <p:cNvSpPr/>
            <p:nvPr/>
          </p:nvSpPr>
          <p:spPr>
            <a:xfrm rot="5400000">
              <a:off x="1075169" y="455172"/>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1" name="Google Shape;1001;p51"/>
            <p:cNvSpPr/>
            <p:nvPr/>
          </p:nvSpPr>
          <p:spPr>
            <a:xfrm rot="5400000">
              <a:off x="1075169" y="912066"/>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2" name="Google Shape;1002;p51"/>
            <p:cNvSpPr/>
            <p:nvPr/>
          </p:nvSpPr>
          <p:spPr>
            <a:xfrm rot="5400000">
              <a:off x="1075169" y="1368961"/>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3" name="Google Shape;1003;p51"/>
            <p:cNvSpPr/>
            <p:nvPr/>
          </p:nvSpPr>
          <p:spPr>
            <a:xfrm rot="5400000">
              <a:off x="1075169" y="1825856"/>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4" name="Google Shape;1004;p51"/>
            <p:cNvSpPr/>
            <p:nvPr/>
          </p:nvSpPr>
          <p:spPr>
            <a:xfrm rot="5400000">
              <a:off x="1075149" y="2282781"/>
              <a:ext cx="83240" cy="86647"/>
            </a:xfrm>
            <a:custGeom>
              <a:rect b="b" l="l" r="r" t="t"/>
              <a:pathLst>
                <a:path extrusionOk="0" h="160496" w="184308">
                  <a:moveTo>
                    <a:pt x="184309"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5" name="Google Shape;1005;p51"/>
            <p:cNvSpPr/>
            <p:nvPr/>
          </p:nvSpPr>
          <p:spPr>
            <a:xfrm rot="5400000">
              <a:off x="1075169" y="2739708"/>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6" name="Google Shape;1006;p51"/>
            <p:cNvSpPr/>
            <p:nvPr/>
          </p:nvSpPr>
          <p:spPr>
            <a:xfrm rot="5400000">
              <a:off x="1075169" y="3196603"/>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7" name="Google Shape;1007;p51"/>
            <p:cNvSpPr/>
            <p:nvPr/>
          </p:nvSpPr>
          <p:spPr>
            <a:xfrm rot="5400000">
              <a:off x="1075169" y="3653497"/>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8" name="Google Shape;1008;p51"/>
            <p:cNvSpPr/>
            <p:nvPr/>
          </p:nvSpPr>
          <p:spPr>
            <a:xfrm rot="5400000">
              <a:off x="884046" y="3876609"/>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9" name="Google Shape;1009;p51"/>
            <p:cNvSpPr/>
            <p:nvPr/>
          </p:nvSpPr>
          <p:spPr>
            <a:xfrm rot="5400000">
              <a:off x="884046" y="3419715"/>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0" name="Google Shape;1010;p51"/>
            <p:cNvSpPr/>
            <p:nvPr/>
          </p:nvSpPr>
          <p:spPr>
            <a:xfrm rot="5400000">
              <a:off x="884046" y="2962820"/>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1" name="Google Shape;1011;p51"/>
            <p:cNvSpPr/>
            <p:nvPr/>
          </p:nvSpPr>
          <p:spPr>
            <a:xfrm rot="5400000">
              <a:off x="884046" y="2505863"/>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2" name="Google Shape;1012;p51"/>
            <p:cNvSpPr/>
            <p:nvPr/>
          </p:nvSpPr>
          <p:spPr>
            <a:xfrm rot="5400000">
              <a:off x="884046" y="2048968"/>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3" name="Google Shape;1013;p51"/>
            <p:cNvSpPr/>
            <p:nvPr/>
          </p:nvSpPr>
          <p:spPr>
            <a:xfrm rot="5400000">
              <a:off x="884046" y="1592074"/>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4" name="Google Shape;1014;p51"/>
            <p:cNvSpPr/>
            <p:nvPr/>
          </p:nvSpPr>
          <p:spPr>
            <a:xfrm rot="5400000">
              <a:off x="884046" y="1135179"/>
              <a:ext cx="83200" cy="86647"/>
            </a:xfrm>
            <a:custGeom>
              <a:rect b="b" l="l" r="r" t="t"/>
              <a:pathLst>
                <a:path extrusionOk="0" h="160496" w="184213">
                  <a:moveTo>
                    <a:pt x="0" y="0"/>
                  </a:moveTo>
                  <a:lnTo>
                    <a:pt x="184214"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5" name="Google Shape;1015;p51"/>
            <p:cNvSpPr/>
            <p:nvPr/>
          </p:nvSpPr>
          <p:spPr>
            <a:xfrm rot="5400000">
              <a:off x="884046" y="678285"/>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6" name="Google Shape;1016;p51"/>
            <p:cNvSpPr/>
            <p:nvPr/>
          </p:nvSpPr>
          <p:spPr>
            <a:xfrm rot="5400000">
              <a:off x="884046" y="221389"/>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7" name="Google Shape;1017;p51"/>
            <p:cNvSpPr/>
            <p:nvPr/>
          </p:nvSpPr>
          <p:spPr>
            <a:xfrm rot="5400000">
              <a:off x="692922" y="-1723"/>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8" name="Google Shape;1018;p51"/>
            <p:cNvSpPr/>
            <p:nvPr/>
          </p:nvSpPr>
          <p:spPr>
            <a:xfrm rot="5400000">
              <a:off x="692922" y="455172"/>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9" name="Google Shape;1019;p51"/>
            <p:cNvSpPr/>
            <p:nvPr/>
          </p:nvSpPr>
          <p:spPr>
            <a:xfrm rot="5400000">
              <a:off x="692922" y="912066"/>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0" name="Google Shape;1020;p51"/>
            <p:cNvSpPr/>
            <p:nvPr/>
          </p:nvSpPr>
          <p:spPr>
            <a:xfrm rot="5400000">
              <a:off x="692922" y="1368961"/>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1" name="Google Shape;1021;p51"/>
            <p:cNvSpPr/>
            <p:nvPr/>
          </p:nvSpPr>
          <p:spPr>
            <a:xfrm rot="5400000">
              <a:off x="692922" y="1825856"/>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2" name="Google Shape;1022;p51"/>
            <p:cNvSpPr/>
            <p:nvPr/>
          </p:nvSpPr>
          <p:spPr>
            <a:xfrm rot="5400000">
              <a:off x="692902" y="2282781"/>
              <a:ext cx="83240" cy="86647"/>
            </a:xfrm>
            <a:custGeom>
              <a:rect b="b" l="l" r="r" t="t"/>
              <a:pathLst>
                <a:path extrusionOk="0" h="160496" w="184308">
                  <a:moveTo>
                    <a:pt x="184309"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3" name="Google Shape;1023;p51"/>
            <p:cNvSpPr/>
            <p:nvPr/>
          </p:nvSpPr>
          <p:spPr>
            <a:xfrm rot="5400000">
              <a:off x="692922" y="2739708"/>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4" name="Google Shape;1024;p51"/>
            <p:cNvSpPr/>
            <p:nvPr/>
          </p:nvSpPr>
          <p:spPr>
            <a:xfrm rot="5400000">
              <a:off x="692922" y="3196603"/>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5" name="Google Shape;1025;p51"/>
            <p:cNvSpPr/>
            <p:nvPr/>
          </p:nvSpPr>
          <p:spPr>
            <a:xfrm rot="5400000">
              <a:off x="692922" y="3653497"/>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6" name="Google Shape;1026;p51"/>
            <p:cNvSpPr/>
            <p:nvPr/>
          </p:nvSpPr>
          <p:spPr>
            <a:xfrm rot="5400000">
              <a:off x="501799" y="3876609"/>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7" name="Google Shape;1027;p51"/>
            <p:cNvSpPr/>
            <p:nvPr/>
          </p:nvSpPr>
          <p:spPr>
            <a:xfrm rot="5400000">
              <a:off x="501799" y="3419715"/>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8" name="Google Shape;1028;p51"/>
            <p:cNvSpPr/>
            <p:nvPr/>
          </p:nvSpPr>
          <p:spPr>
            <a:xfrm rot="5400000">
              <a:off x="501799" y="2962820"/>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9" name="Google Shape;1029;p51"/>
            <p:cNvSpPr/>
            <p:nvPr/>
          </p:nvSpPr>
          <p:spPr>
            <a:xfrm rot="5400000">
              <a:off x="501799" y="2505863"/>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0" name="Google Shape;1030;p51"/>
            <p:cNvSpPr/>
            <p:nvPr/>
          </p:nvSpPr>
          <p:spPr>
            <a:xfrm rot="5400000">
              <a:off x="501799" y="2048968"/>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1" name="Google Shape;1031;p51"/>
            <p:cNvSpPr/>
            <p:nvPr/>
          </p:nvSpPr>
          <p:spPr>
            <a:xfrm rot="5400000">
              <a:off x="501799" y="1592074"/>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2" name="Google Shape;1032;p51"/>
            <p:cNvSpPr/>
            <p:nvPr/>
          </p:nvSpPr>
          <p:spPr>
            <a:xfrm rot="5400000">
              <a:off x="501799" y="1135179"/>
              <a:ext cx="83200" cy="86647"/>
            </a:xfrm>
            <a:custGeom>
              <a:rect b="b" l="l" r="r" t="t"/>
              <a:pathLst>
                <a:path extrusionOk="0" h="160496" w="184213">
                  <a:moveTo>
                    <a:pt x="0" y="0"/>
                  </a:moveTo>
                  <a:lnTo>
                    <a:pt x="184214"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3" name="Google Shape;1033;p51"/>
            <p:cNvSpPr/>
            <p:nvPr/>
          </p:nvSpPr>
          <p:spPr>
            <a:xfrm rot="5400000">
              <a:off x="501799" y="678285"/>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4" name="Google Shape;1034;p51"/>
            <p:cNvSpPr/>
            <p:nvPr/>
          </p:nvSpPr>
          <p:spPr>
            <a:xfrm rot="5400000">
              <a:off x="501799" y="221389"/>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5" name="Google Shape;1035;p51"/>
            <p:cNvSpPr/>
            <p:nvPr/>
          </p:nvSpPr>
          <p:spPr>
            <a:xfrm rot="5400000">
              <a:off x="310637" y="-1749"/>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6" name="Google Shape;1036;p51"/>
            <p:cNvSpPr/>
            <p:nvPr/>
          </p:nvSpPr>
          <p:spPr>
            <a:xfrm rot="5400000">
              <a:off x="310637" y="455146"/>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7" name="Google Shape;1037;p51"/>
            <p:cNvSpPr/>
            <p:nvPr/>
          </p:nvSpPr>
          <p:spPr>
            <a:xfrm rot="5400000">
              <a:off x="310637" y="912040"/>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8" name="Google Shape;1038;p51"/>
            <p:cNvSpPr/>
            <p:nvPr/>
          </p:nvSpPr>
          <p:spPr>
            <a:xfrm rot="5400000">
              <a:off x="310637" y="1368935"/>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9" name="Google Shape;1039;p51"/>
            <p:cNvSpPr/>
            <p:nvPr/>
          </p:nvSpPr>
          <p:spPr>
            <a:xfrm rot="5400000">
              <a:off x="310637" y="1825830"/>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0" name="Google Shape;1040;p51"/>
            <p:cNvSpPr/>
            <p:nvPr/>
          </p:nvSpPr>
          <p:spPr>
            <a:xfrm rot="5400000">
              <a:off x="310616" y="2282755"/>
              <a:ext cx="83242" cy="86699"/>
            </a:xfrm>
            <a:custGeom>
              <a:rect b="b" l="l" r="r" t="t"/>
              <a:pathLst>
                <a:path extrusionOk="0" h="160591" w="184308">
                  <a:moveTo>
                    <a:pt x="184309"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1" name="Google Shape;1041;p51"/>
            <p:cNvSpPr/>
            <p:nvPr/>
          </p:nvSpPr>
          <p:spPr>
            <a:xfrm rot="5400000">
              <a:off x="310637" y="2739682"/>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2" name="Google Shape;1042;p51"/>
            <p:cNvSpPr/>
            <p:nvPr/>
          </p:nvSpPr>
          <p:spPr>
            <a:xfrm rot="5400000">
              <a:off x="310637" y="3196577"/>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3" name="Google Shape;1043;p51"/>
            <p:cNvSpPr/>
            <p:nvPr/>
          </p:nvSpPr>
          <p:spPr>
            <a:xfrm rot="5400000">
              <a:off x="310637" y="3653471"/>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4" name="Google Shape;1044;p51"/>
            <p:cNvSpPr/>
            <p:nvPr/>
          </p:nvSpPr>
          <p:spPr>
            <a:xfrm rot="5400000">
              <a:off x="119471" y="3876609"/>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5" name="Google Shape;1045;p51"/>
            <p:cNvSpPr/>
            <p:nvPr/>
          </p:nvSpPr>
          <p:spPr>
            <a:xfrm rot="5400000">
              <a:off x="119471" y="3419715"/>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6" name="Google Shape;1046;p51"/>
            <p:cNvSpPr/>
            <p:nvPr/>
          </p:nvSpPr>
          <p:spPr>
            <a:xfrm rot="5400000">
              <a:off x="119471" y="2962820"/>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7" name="Google Shape;1047;p51"/>
            <p:cNvSpPr/>
            <p:nvPr/>
          </p:nvSpPr>
          <p:spPr>
            <a:xfrm rot="5400000">
              <a:off x="119471" y="2505863"/>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8" name="Google Shape;1048;p51"/>
            <p:cNvSpPr/>
            <p:nvPr/>
          </p:nvSpPr>
          <p:spPr>
            <a:xfrm rot="5400000">
              <a:off x="119471" y="2048968"/>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9" name="Google Shape;1049;p51"/>
            <p:cNvSpPr/>
            <p:nvPr/>
          </p:nvSpPr>
          <p:spPr>
            <a:xfrm rot="5400000">
              <a:off x="119471" y="1592074"/>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0" name="Google Shape;1050;p51"/>
            <p:cNvSpPr/>
            <p:nvPr/>
          </p:nvSpPr>
          <p:spPr>
            <a:xfrm rot="5400000">
              <a:off x="119471" y="1135179"/>
              <a:ext cx="83200" cy="86647"/>
            </a:xfrm>
            <a:custGeom>
              <a:rect b="b" l="l" r="r" t="t"/>
              <a:pathLst>
                <a:path extrusionOk="0" h="160496" w="184213">
                  <a:moveTo>
                    <a:pt x="0" y="0"/>
                  </a:moveTo>
                  <a:lnTo>
                    <a:pt x="184214"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1" name="Google Shape;1051;p51"/>
            <p:cNvSpPr/>
            <p:nvPr/>
          </p:nvSpPr>
          <p:spPr>
            <a:xfrm rot="5400000">
              <a:off x="119471" y="678285"/>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2" name="Google Shape;1052;p51"/>
            <p:cNvSpPr/>
            <p:nvPr/>
          </p:nvSpPr>
          <p:spPr>
            <a:xfrm rot="5400000">
              <a:off x="119471" y="221389"/>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3" name="Google Shape;1053;p51"/>
            <p:cNvSpPr/>
            <p:nvPr/>
          </p:nvSpPr>
          <p:spPr>
            <a:xfrm rot="5400000">
              <a:off x="3368726" y="-1723"/>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4" name="Google Shape;1054;p51"/>
            <p:cNvSpPr/>
            <p:nvPr/>
          </p:nvSpPr>
          <p:spPr>
            <a:xfrm rot="5400000">
              <a:off x="3368726" y="455172"/>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5" name="Google Shape;1055;p51"/>
            <p:cNvSpPr/>
            <p:nvPr/>
          </p:nvSpPr>
          <p:spPr>
            <a:xfrm rot="5400000">
              <a:off x="3368726" y="912066"/>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6" name="Google Shape;1056;p51"/>
            <p:cNvSpPr/>
            <p:nvPr/>
          </p:nvSpPr>
          <p:spPr>
            <a:xfrm rot="5400000">
              <a:off x="3368726" y="1368961"/>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7" name="Google Shape;1057;p51"/>
            <p:cNvSpPr/>
            <p:nvPr/>
          </p:nvSpPr>
          <p:spPr>
            <a:xfrm rot="5400000">
              <a:off x="3368726" y="1825856"/>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8" name="Google Shape;1058;p51"/>
            <p:cNvSpPr/>
            <p:nvPr/>
          </p:nvSpPr>
          <p:spPr>
            <a:xfrm rot="5400000">
              <a:off x="3368706" y="2282781"/>
              <a:ext cx="83240" cy="86647"/>
            </a:xfrm>
            <a:custGeom>
              <a:rect b="b" l="l" r="r" t="t"/>
              <a:pathLst>
                <a:path extrusionOk="0" h="160496" w="184308">
                  <a:moveTo>
                    <a:pt x="184309"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9" name="Google Shape;1059;p51"/>
            <p:cNvSpPr/>
            <p:nvPr/>
          </p:nvSpPr>
          <p:spPr>
            <a:xfrm rot="5400000">
              <a:off x="3368726" y="2739708"/>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0" name="Google Shape;1060;p51"/>
            <p:cNvSpPr/>
            <p:nvPr/>
          </p:nvSpPr>
          <p:spPr>
            <a:xfrm rot="5400000">
              <a:off x="3368726" y="3196603"/>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1" name="Google Shape;1061;p51"/>
            <p:cNvSpPr/>
            <p:nvPr/>
          </p:nvSpPr>
          <p:spPr>
            <a:xfrm rot="5400000">
              <a:off x="3368726" y="3653497"/>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2" name="Google Shape;1062;p51"/>
            <p:cNvSpPr/>
            <p:nvPr/>
          </p:nvSpPr>
          <p:spPr>
            <a:xfrm rot="5400000">
              <a:off x="3177602" y="3876609"/>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3" name="Google Shape;1063;p51"/>
            <p:cNvSpPr/>
            <p:nvPr/>
          </p:nvSpPr>
          <p:spPr>
            <a:xfrm rot="5400000">
              <a:off x="3177602" y="3419715"/>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4" name="Google Shape;1064;p51"/>
            <p:cNvSpPr/>
            <p:nvPr/>
          </p:nvSpPr>
          <p:spPr>
            <a:xfrm rot="5400000">
              <a:off x="3177602" y="2962820"/>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5" name="Google Shape;1065;p51"/>
            <p:cNvSpPr/>
            <p:nvPr/>
          </p:nvSpPr>
          <p:spPr>
            <a:xfrm rot="5400000">
              <a:off x="3177602" y="2505863"/>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6" name="Google Shape;1066;p51"/>
            <p:cNvSpPr/>
            <p:nvPr/>
          </p:nvSpPr>
          <p:spPr>
            <a:xfrm rot="5400000">
              <a:off x="3177602" y="2048968"/>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7" name="Google Shape;1067;p51"/>
            <p:cNvSpPr/>
            <p:nvPr/>
          </p:nvSpPr>
          <p:spPr>
            <a:xfrm rot="5400000">
              <a:off x="3177602" y="1592074"/>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8" name="Google Shape;1068;p51"/>
            <p:cNvSpPr/>
            <p:nvPr/>
          </p:nvSpPr>
          <p:spPr>
            <a:xfrm rot="5400000">
              <a:off x="3177602" y="1135179"/>
              <a:ext cx="83200" cy="86647"/>
            </a:xfrm>
            <a:custGeom>
              <a:rect b="b" l="l" r="r" t="t"/>
              <a:pathLst>
                <a:path extrusionOk="0" h="160496" w="184213">
                  <a:moveTo>
                    <a:pt x="0" y="0"/>
                  </a:moveTo>
                  <a:lnTo>
                    <a:pt x="184214"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9" name="Google Shape;1069;p51"/>
            <p:cNvSpPr/>
            <p:nvPr/>
          </p:nvSpPr>
          <p:spPr>
            <a:xfrm rot="5400000">
              <a:off x="3177602" y="678285"/>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0" name="Google Shape;1070;p51"/>
            <p:cNvSpPr/>
            <p:nvPr/>
          </p:nvSpPr>
          <p:spPr>
            <a:xfrm rot="5400000">
              <a:off x="3177602" y="221389"/>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1" name="Google Shape;1071;p51"/>
            <p:cNvSpPr/>
            <p:nvPr/>
          </p:nvSpPr>
          <p:spPr>
            <a:xfrm rot="5400000">
              <a:off x="3559849" y="6583357"/>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2" name="Google Shape;1072;p51"/>
            <p:cNvSpPr/>
            <p:nvPr/>
          </p:nvSpPr>
          <p:spPr>
            <a:xfrm rot="5400000">
              <a:off x="3559849" y="6126462"/>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3" name="Google Shape;1073;p51"/>
            <p:cNvSpPr/>
            <p:nvPr/>
          </p:nvSpPr>
          <p:spPr>
            <a:xfrm rot="5400000">
              <a:off x="3559849" y="5669568"/>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4" name="Google Shape;1074;p51"/>
            <p:cNvSpPr/>
            <p:nvPr/>
          </p:nvSpPr>
          <p:spPr>
            <a:xfrm rot="5400000">
              <a:off x="3559849" y="5212673"/>
              <a:ext cx="83200" cy="86647"/>
            </a:xfrm>
            <a:custGeom>
              <a:rect b="b" l="l" r="r" t="t"/>
              <a:pathLst>
                <a:path extrusionOk="0" h="160496" w="184213">
                  <a:moveTo>
                    <a:pt x="0" y="0"/>
                  </a:moveTo>
                  <a:lnTo>
                    <a:pt x="184214"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5" name="Google Shape;1075;p51"/>
            <p:cNvSpPr/>
            <p:nvPr/>
          </p:nvSpPr>
          <p:spPr>
            <a:xfrm rot="5400000">
              <a:off x="3559849" y="4755779"/>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6" name="Google Shape;1076;p51"/>
            <p:cNvSpPr/>
            <p:nvPr/>
          </p:nvSpPr>
          <p:spPr>
            <a:xfrm rot="5400000">
              <a:off x="3559849" y="4298883"/>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7" name="Google Shape;1077;p51"/>
            <p:cNvSpPr/>
            <p:nvPr/>
          </p:nvSpPr>
          <p:spPr>
            <a:xfrm rot="5400000">
              <a:off x="3559849" y="3876609"/>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8" name="Google Shape;1078;p51"/>
            <p:cNvSpPr/>
            <p:nvPr/>
          </p:nvSpPr>
          <p:spPr>
            <a:xfrm rot="5400000">
              <a:off x="3559849" y="3419715"/>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9" name="Google Shape;1079;p51"/>
            <p:cNvSpPr/>
            <p:nvPr/>
          </p:nvSpPr>
          <p:spPr>
            <a:xfrm rot="5400000">
              <a:off x="3559849" y="2962820"/>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80" name="Google Shape;1080;p51"/>
            <p:cNvSpPr/>
            <p:nvPr/>
          </p:nvSpPr>
          <p:spPr>
            <a:xfrm rot="5400000">
              <a:off x="3559849" y="2505863"/>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81" name="Google Shape;1081;p51"/>
            <p:cNvSpPr/>
            <p:nvPr/>
          </p:nvSpPr>
          <p:spPr>
            <a:xfrm rot="5400000">
              <a:off x="3559849" y="2048968"/>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82" name="Google Shape;1082;p51"/>
            <p:cNvSpPr/>
            <p:nvPr/>
          </p:nvSpPr>
          <p:spPr>
            <a:xfrm rot="5400000">
              <a:off x="3559849" y="1592074"/>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83" name="Google Shape;1083;p51"/>
            <p:cNvSpPr/>
            <p:nvPr/>
          </p:nvSpPr>
          <p:spPr>
            <a:xfrm rot="5400000">
              <a:off x="3559849" y="1135179"/>
              <a:ext cx="83200" cy="86647"/>
            </a:xfrm>
            <a:custGeom>
              <a:rect b="b" l="l" r="r" t="t"/>
              <a:pathLst>
                <a:path extrusionOk="0" h="160496" w="184213">
                  <a:moveTo>
                    <a:pt x="0" y="0"/>
                  </a:moveTo>
                  <a:lnTo>
                    <a:pt x="184214"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84" name="Google Shape;1084;p51"/>
            <p:cNvSpPr/>
            <p:nvPr/>
          </p:nvSpPr>
          <p:spPr>
            <a:xfrm rot="5400000">
              <a:off x="3559849" y="678285"/>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85" name="Google Shape;1085;p51"/>
            <p:cNvSpPr/>
            <p:nvPr/>
          </p:nvSpPr>
          <p:spPr>
            <a:xfrm rot="5400000">
              <a:off x="3559849" y="221389"/>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1086" name="Google Shape;1086;p51"/>
          <p:cNvSpPr/>
          <p:nvPr/>
        </p:nvSpPr>
        <p:spPr>
          <a:xfrm rot="-5400000">
            <a:off x="4314975" y="314475"/>
            <a:ext cx="3169350" cy="6488701"/>
          </a:xfrm>
          <a:custGeom>
            <a:rect b="b" l="l" r="r" t="t"/>
            <a:pathLst>
              <a:path extrusionOk="0" h="8649348" w="4225800">
                <a:moveTo>
                  <a:pt x="4225800" y="996131"/>
                </a:moveTo>
                <a:lnTo>
                  <a:pt x="4225799" y="8649348"/>
                </a:lnTo>
                <a:lnTo>
                  <a:pt x="0" y="8649348"/>
                </a:lnTo>
                <a:lnTo>
                  <a:pt x="1" y="0"/>
                </a:lnTo>
                <a:lnTo>
                  <a:pt x="3229669" y="0"/>
                </a:lnTo>
                <a:cubicBezTo>
                  <a:pt x="3779817" y="0"/>
                  <a:pt x="4225800" y="445983"/>
                  <a:pt x="4225800" y="99613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087" name="Google Shape;1087;p51"/>
          <p:cNvSpPr txBox="1"/>
          <p:nvPr>
            <p:ph idx="11" type="ftr"/>
          </p:nvPr>
        </p:nvSpPr>
        <p:spPr>
          <a:xfrm rot="-5400000">
            <a:off x="7334759" y="2434793"/>
            <a:ext cx="2894846" cy="273915"/>
          </a:xfrm>
          <a:prstGeom prst="rect">
            <a:avLst/>
          </a:prstGeom>
          <a:noFill/>
          <a:ln>
            <a:noFill/>
          </a:ln>
        </p:spPr>
        <p:txBody>
          <a:bodyPr anchorCtr="0" anchor="ctr" bIns="45700" lIns="0" spcFirstLastPara="1" rIns="0" wrap="square" tIns="4570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88" name="Google Shape;1088;p51"/>
          <p:cNvSpPr txBox="1"/>
          <p:nvPr>
            <p:ph idx="12" type="sldNum"/>
          </p:nvPr>
        </p:nvSpPr>
        <p:spPr>
          <a:xfrm>
            <a:off x="8353404" y="4630341"/>
            <a:ext cx="565735" cy="317673"/>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1089" name="Google Shape;1089;p51"/>
          <p:cNvSpPr txBox="1"/>
          <p:nvPr>
            <p:ph idx="1" type="body"/>
          </p:nvPr>
        </p:nvSpPr>
        <p:spPr>
          <a:xfrm>
            <a:off x="412064" y="400624"/>
            <a:ext cx="2106765" cy="113347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0"/>
              </a:spcBef>
              <a:spcAft>
                <a:spcPts val="0"/>
              </a:spcAft>
              <a:buClr>
                <a:schemeClr val="lt1"/>
              </a:buClr>
              <a:buSzPts val="3600"/>
              <a:buFont typeface="Quattrocento Sans"/>
              <a:buNone/>
              <a:defRPr sz="3600">
                <a:solidFill>
                  <a:schemeClr val="lt1"/>
                </a:solidFill>
                <a:latin typeface="Quattrocento Sans"/>
                <a:ea typeface="Quattrocento Sans"/>
                <a:cs typeface="Quattrocento Sans"/>
                <a:sym typeface="Quattrocento Sans"/>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090" name="Google Shape;1090;p51"/>
          <p:cNvSpPr txBox="1"/>
          <p:nvPr>
            <p:ph idx="2" type="body"/>
          </p:nvPr>
        </p:nvSpPr>
        <p:spPr>
          <a:xfrm>
            <a:off x="3016128" y="357188"/>
            <a:ext cx="3609044" cy="1188244"/>
          </a:xfrm>
          <a:prstGeom prst="rect">
            <a:avLst/>
          </a:prstGeom>
          <a:noFill/>
          <a:ln>
            <a:noFill/>
          </a:ln>
        </p:spPr>
        <p:txBody>
          <a:bodyPr anchorCtr="0" anchor="ctr" bIns="45700" lIns="0" spcFirstLastPara="1" rIns="0" wrap="square" tIns="45700">
            <a:normAutofit/>
          </a:bodyPr>
          <a:lstStyle>
            <a:lvl1pPr indent="-228600" lvl="0" marL="457200" algn="l">
              <a:lnSpc>
                <a:spcPct val="100000"/>
              </a:lnSpc>
              <a:spcBef>
                <a:spcPts val="300"/>
              </a:spcBef>
              <a:spcAft>
                <a:spcPts val="0"/>
              </a:spcAft>
              <a:buClr>
                <a:schemeClr val="lt1"/>
              </a:buClr>
              <a:buSzPts val="1400"/>
              <a:buFont typeface="Quattrocento Sans"/>
              <a:buNone/>
              <a:defRPr sz="1400">
                <a:solidFill>
                  <a:schemeClr val="lt1"/>
                </a:solidFill>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091" name="Google Shape;1091;p51"/>
          <p:cNvSpPr/>
          <p:nvPr/>
        </p:nvSpPr>
        <p:spPr>
          <a:xfrm>
            <a:off x="-3704" y="0"/>
            <a:ext cx="9147704" cy="195486"/>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Us">
  <p:cSld name="About Us">
    <p:spTree>
      <p:nvGrpSpPr>
        <p:cNvPr id="1092" name="Shape 1092"/>
        <p:cNvGrpSpPr/>
        <p:nvPr/>
      </p:nvGrpSpPr>
      <p:grpSpPr>
        <a:xfrm>
          <a:off x="0" y="0"/>
          <a:ext cx="0" cy="0"/>
          <a:chOff x="0" y="0"/>
          <a:chExt cx="0" cy="0"/>
        </a:xfrm>
      </p:grpSpPr>
      <p:sp>
        <p:nvSpPr>
          <p:cNvPr id="1093" name="Google Shape;1093;p52"/>
          <p:cNvSpPr/>
          <p:nvPr/>
        </p:nvSpPr>
        <p:spPr>
          <a:xfrm>
            <a:off x="5922501" y="0"/>
            <a:ext cx="3221499" cy="51435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094" name="Google Shape;1094;p52"/>
          <p:cNvSpPr txBox="1"/>
          <p:nvPr>
            <p:ph idx="11" type="ftr"/>
          </p:nvPr>
        </p:nvSpPr>
        <p:spPr>
          <a:xfrm>
            <a:off x="466474" y="4667807"/>
            <a:ext cx="2895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95" name="Google Shape;1095;p52"/>
          <p:cNvSpPr txBox="1"/>
          <p:nvPr>
            <p:ph idx="12" type="sldNum"/>
          </p:nvPr>
        </p:nvSpPr>
        <p:spPr>
          <a:xfrm>
            <a:off x="5220240" y="4623978"/>
            <a:ext cx="565735" cy="317673"/>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1096" name="Google Shape;1096;p52"/>
          <p:cNvSpPr/>
          <p:nvPr>
            <p:ph idx="2" type="pic"/>
          </p:nvPr>
        </p:nvSpPr>
        <p:spPr>
          <a:xfrm>
            <a:off x="3946056" y="681540"/>
            <a:ext cx="3682221" cy="3564396"/>
          </a:xfrm>
          <a:prstGeom prst="rect">
            <a:avLst/>
          </a:prstGeom>
          <a:noFill/>
          <a:ln>
            <a:noFill/>
          </a:ln>
        </p:spPr>
      </p:sp>
      <p:grpSp>
        <p:nvGrpSpPr>
          <p:cNvPr id="1097" name="Google Shape;1097;p52"/>
          <p:cNvGrpSpPr/>
          <p:nvPr/>
        </p:nvGrpSpPr>
        <p:grpSpPr>
          <a:xfrm>
            <a:off x="6018655" y="2022005"/>
            <a:ext cx="3121333" cy="3088027"/>
            <a:chOff x="8022783" y="2696006"/>
            <a:chExt cx="4160694" cy="4117369"/>
          </a:xfrm>
        </p:grpSpPr>
        <p:sp>
          <p:nvSpPr>
            <p:cNvPr id="1098" name="Google Shape;1098;p52"/>
            <p:cNvSpPr/>
            <p:nvPr/>
          </p:nvSpPr>
          <p:spPr>
            <a:xfrm>
              <a:off x="9592691" y="3365345"/>
              <a:ext cx="83200" cy="101150"/>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99" name="Google Shape;1099;p52"/>
            <p:cNvSpPr/>
            <p:nvPr/>
          </p:nvSpPr>
          <p:spPr>
            <a:xfrm>
              <a:off x="10049586" y="3365345"/>
              <a:ext cx="83200" cy="101150"/>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0" name="Google Shape;1100;p52"/>
            <p:cNvSpPr/>
            <p:nvPr/>
          </p:nvSpPr>
          <p:spPr>
            <a:xfrm>
              <a:off x="10506480" y="3365345"/>
              <a:ext cx="83200" cy="101150"/>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1" name="Google Shape;1101;p52"/>
            <p:cNvSpPr/>
            <p:nvPr/>
          </p:nvSpPr>
          <p:spPr>
            <a:xfrm>
              <a:off x="10963375" y="3365345"/>
              <a:ext cx="83200" cy="101150"/>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2" name="Google Shape;1102;p52"/>
            <p:cNvSpPr/>
            <p:nvPr/>
          </p:nvSpPr>
          <p:spPr>
            <a:xfrm>
              <a:off x="11420270" y="3365345"/>
              <a:ext cx="83200" cy="101150"/>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3" name="Google Shape;1103;p52"/>
            <p:cNvSpPr/>
            <p:nvPr/>
          </p:nvSpPr>
          <p:spPr>
            <a:xfrm>
              <a:off x="11877175" y="3365345"/>
              <a:ext cx="83240" cy="101150"/>
            </a:xfrm>
            <a:custGeom>
              <a:rect b="b" l="l" r="r" t="t"/>
              <a:pathLst>
                <a:path extrusionOk="0" h="160496" w="184308">
                  <a:moveTo>
                    <a:pt x="184309"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4" name="Google Shape;1104;p52"/>
            <p:cNvSpPr/>
            <p:nvPr/>
          </p:nvSpPr>
          <p:spPr>
            <a:xfrm>
              <a:off x="12100277"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5" name="Google Shape;1105;p52"/>
            <p:cNvSpPr/>
            <p:nvPr/>
          </p:nvSpPr>
          <p:spPr>
            <a:xfrm>
              <a:off x="11643382"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6" name="Google Shape;1106;p52"/>
            <p:cNvSpPr/>
            <p:nvPr/>
          </p:nvSpPr>
          <p:spPr>
            <a:xfrm>
              <a:off x="11186488"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7" name="Google Shape;1107;p52"/>
            <p:cNvSpPr/>
            <p:nvPr/>
          </p:nvSpPr>
          <p:spPr>
            <a:xfrm>
              <a:off x="10729593" y="3588459"/>
              <a:ext cx="83200" cy="101150"/>
            </a:xfrm>
            <a:custGeom>
              <a:rect b="b" l="l" r="r" t="t"/>
              <a:pathLst>
                <a:path extrusionOk="0" h="160496" w="184213">
                  <a:moveTo>
                    <a:pt x="0" y="0"/>
                  </a:moveTo>
                  <a:lnTo>
                    <a:pt x="184214"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8" name="Google Shape;1108;p52"/>
            <p:cNvSpPr/>
            <p:nvPr/>
          </p:nvSpPr>
          <p:spPr>
            <a:xfrm>
              <a:off x="10272699"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9" name="Google Shape;1109;p52"/>
            <p:cNvSpPr/>
            <p:nvPr/>
          </p:nvSpPr>
          <p:spPr>
            <a:xfrm>
              <a:off x="9815803"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0" name="Google Shape;1110;p52"/>
            <p:cNvSpPr/>
            <p:nvPr/>
          </p:nvSpPr>
          <p:spPr>
            <a:xfrm>
              <a:off x="9592691" y="3811572"/>
              <a:ext cx="83200" cy="101150"/>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1" name="Google Shape;1111;p52"/>
            <p:cNvSpPr/>
            <p:nvPr/>
          </p:nvSpPr>
          <p:spPr>
            <a:xfrm>
              <a:off x="10049586" y="3811572"/>
              <a:ext cx="83200" cy="101150"/>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2" name="Google Shape;1112;p52"/>
            <p:cNvSpPr/>
            <p:nvPr/>
          </p:nvSpPr>
          <p:spPr>
            <a:xfrm>
              <a:off x="10506480" y="3811572"/>
              <a:ext cx="83200" cy="101150"/>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3" name="Google Shape;1113;p52"/>
            <p:cNvSpPr/>
            <p:nvPr/>
          </p:nvSpPr>
          <p:spPr>
            <a:xfrm>
              <a:off x="10963375" y="3811572"/>
              <a:ext cx="83200" cy="101150"/>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4" name="Google Shape;1114;p52"/>
            <p:cNvSpPr/>
            <p:nvPr/>
          </p:nvSpPr>
          <p:spPr>
            <a:xfrm>
              <a:off x="11420270" y="3811572"/>
              <a:ext cx="83200" cy="101150"/>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5" name="Google Shape;1115;p52"/>
            <p:cNvSpPr/>
            <p:nvPr/>
          </p:nvSpPr>
          <p:spPr>
            <a:xfrm>
              <a:off x="11877175" y="3811572"/>
              <a:ext cx="83240" cy="101150"/>
            </a:xfrm>
            <a:custGeom>
              <a:rect b="b" l="l" r="r" t="t"/>
              <a:pathLst>
                <a:path extrusionOk="0" h="160496" w="184308">
                  <a:moveTo>
                    <a:pt x="184309"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6" name="Google Shape;1116;p52"/>
            <p:cNvSpPr/>
            <p:nvPr/>
          </p:nvSpPr>
          <p:spPr>
            <a:xfrm>
              <a:off x="12100277"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7" name="Google Shape;1117;p52"/>
            <p:cNvSpPr/>
            <p:nvPr/>
          </p:nvSpPr>
          <p:spPr>
            <a:xfrm>
              <a:off x="11643382"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8" name="Google Shape;1118;p52"/>
            <p:cNvSpPr/>
            <p:nvPr/>
          </p:nvSpPr>
          <p:spPr>
            <a:xfrm>
              <a:off x="11186488"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9" name="Google Shape;1119;p52"/>
            <p:cNvSpPr/>
            <p:nvPr/>
          </p:nvSpPr>
          <p:spPr>
            <a:xfrm>
              <a:off x="10729593" y="4034684"/>
              <a:ext cx="83200" cy="101150"/>
            </a:xfrm>
            <a:custGeom>
              <a:rect b="b" l="l" r="r" t="t"/>
              <a:pathLst>
                <a:path extrusionOk="0" h="160496" w="184213">
                  <a:moveTo>
                    <a:pt x="0" y="0"/>
                  </a:moveTo>
                  <a:lnTo>
                    <a:pt x="184214"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0" name="Google Shape;1120;p52"/>
            <p:cNvSpPr/>
            <p:nvPr/>
          </p:nvSpPr>
          <p:spPr>
            <a:xfrm>
              <a:off x="10272699"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1" name="Google Shape;1121;p52"/>
            <p:cNvSpPr/>
            <p:nvPr/>
          </p:nvSpPr>
          <p:spPr>
            <a:xfrm>
              <a:off x="9815803"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2" name="Google Shape;1122;p52"/>
            <p:cNvSpPr/>
            <p:nvPr/>
          </p:nvSpPr>
          <p:spPr>
            <a:xfrm>
              <a:off x="9592691" y="4257798"/>
              <a:ext cx="83200" cy="101150"/>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3" name="Google Shape;1123;p52"/>
            <p:cNvSpPr/>
            <p:nvPr/>
          </p:nvSpPr>
          <p:spPr>
            <a:xfrm>
              <a:off x="10049586" y="4257798"/>
              <a:ext cx="83200" cy="101150"/>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4" name="Google Shape;1124;p52"/>
            <p:cNvSpPr/>
            <p:nvPr/>
          </p:nvSpPr>
          <p:spPr>
            <a:xfrm>
              <a:off x="10506480" y="4257798"/>
              <a:ext cx="83200" cy="101150"/>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5" name="Google Shape;1125;p52"/>
            <p:cNvSpPr/>
            <p:nvPr/>
          </p:nvSpPr>
          <p:spPr>
            <a:xfrm>
              <a:off x="10963375" y="4257798"/>
              <a:ext cx="83200" cy="101150"/>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6" name="Google Shape;1126;p52"/>
            <p:cNvSpPr/>
            <p:nvPr/>
          </p:nvSpPr>
          <p:spPr>
            <a:xfrm>
              <a:off x="11420270" y="4257798"/>
              <a:ext cx="83200" cy="101150"/>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7" name="Google Shape;1127;p52"/>
            <p:cNvSpPr/>
            <p:nvPr/>
          </p:nvSpPr>
          <p:spPr>
            <a:xfrm>
              <a:off x="11877175" y="4257798"/>
              <a:ext cx="83240" cy="101150"/>
            </a:xfrm>
            <a:custGeom>
              <a:rect b="b" l="l" r="r" t="t"/>
              <a:pathLst>
                <a:path extrusionOk="0" h="160496" w="184308">
                  <a:moveTo>
                    <a:pt x="184309"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8" name="Google Shape;1128;p52"/>
            <p:cNvSpPr/>
            <p:nvPr/>
          </p:nvSpPr>
          <p:spPr>
            <a:xfrm>
              <a:off x="12100277"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9" name="Google Shape;1129;p52"/>
            <p:cNvSpPr/>
            <p:nvPr/>
          </p:nvSpPr>
          <p:spPr>
            <a:xfrm>
              <a:off x="11643382"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0" name="Google Shape;1130;p52"/>
            <p:cNvSpPr/>
            <p:nvPr/>
          </p:nvSpPr>
          <p:spPr>
            <a:xfrm>
              <a:off x="11186488"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1" name="Google Shape;1131;p52"/>
            <p:cNvSpPr/>
            <p:nvPr/>
          </p:nvSpPr>
          <p:spPr>
            <a:xfrm>
              <a:off x="10729593" y="4480911"/>
              <a:ext cx="83200" cy="101150"/>
            </a:xfrm>
            <a:custGeom>
              <a:rect b="b" l="l" r="r" t="t"/>
              <a:pathLst>
                <a:path extrusionOk="0" h="160496" w="184213">
                  <a:moveTo>
                    <a:pt x="0" y="0"/>
                  </a:moveTo>
                  <a:lnTo>
                    <a:pt x="184214"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2" name="Google Shape;1132;p52"/>
            <p:cNvSpPr/>
            <p:nvPr/>
          </p:nvSpPr>
          <p:spPr>
            <a:xfrm>
              <a:off x="10272699"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3" name="Google Shape;1133;p52"/>
            <p:cNvSpPr/>
            <p:nvPr/>
          </p:nvSpPr>
          <p:spPr>
            <a:xfrm>
              <a:off x="9815803"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4" name="Google Shape;1134;p52"/>
            <p:cNvSpPr/>
            <p:nvPr/>
          </p:nvSpPr>
          <p:spPr>
            <a:xfrm>
              <a:off x="9592691" y="4704024"/>
              <a:ext cx="83200" cy="101150"/>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5" name="Google Shape;1135;p52"/>
            <p:cNvSpPr/>
            <p:nvPr/>
          </p:nvSpPr>
          <p:spPr>
            <a:xfrm>
              <a:off x="10049586" y="4704024"/>
              <a:ext cx="83200" cy="101150"/>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6" name="Google Shape;1136;p52"/>
            <p:cNvSpPr/>
            <p:nvPr/>
          </p:nvSpPr>
          <p:spPr>
            <a:xfrm>
              <a:off x="10506480" y="4704024"/>
              <a:ext cx="83200" cy="101150"/>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7" name="Google Shape;1137;p52"/>
            <p:cNvSpPr/>
            <p:nvPr/>
          </p:nvSpPr>
          <p:spPr>
            <a:xfrm>
              <a:off x="10963375" y="4704024"/>
              <a:ext cx="83200" cy="101150"/>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8" name="Google Shape;1138;p52"/>
            <p:cNvSpPr/>
            <p:nvPr/>
          </p:nvSpPr>
          <p:spPr>
            <a:xfrm>
              <a:off x="11420270" y="4704024"/>
              <a:ext cx="83200" cy="101150"/>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9" name="Google Shape;1139;p52"/>
            <p:cNvSpPr/>
            <p:nvPr/>
          </p:nvSpPr>
          <p:spPr>
            <a:xfrm>
              <a:off x="11877175" y="4704024"/>
              <a:ext cx="83240" cy="101150"/>
            </a:xfrm>
            <a:custGeom>
              <a:rect b="b" l="l" r="r" t="t"/>
              <a:pathLst>
                <a:path extrusionOk="0" h="160496" w="184308">
                  <a:moveTo>
                    <a:pt x="184309"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0" name="Google Shape;1140;p52"/>
            <p:cNvSpPr/>
            <p:nvPr/>
          </p:nvSpPr>
          <p:spPr>
            <a:xfrm>
              <a:off x="12100277"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1" name="Google Shape;1141;p52"/>
            <p:cNvSpPr/>
            <p:nvPr/>
          </p:nvSpPr>
          <p:spPr>
            <a:xfrm>
              <a:off x="11643382"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2" name="Google Shape;1142;p52"/>
            <p:cNvSpPr/>
            <p:nvPr/>
          </p:nvSpPr>
          <p:spPr>
            <a:xfrm>
              <a:off x="11186488"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3" name="Google Shape;1143;p52"/>
            <p:cNvSpPr/>
            <p:nvPr/>
          </p:nvSpPr>
          <p:spPr>
            <a:xfrm>
              <a:off x="10729593" y="4927137"/>
              <a:ext cx="83200" cy="101150"/>
            </a:xfrm>
            <a:custGeom>
              <a:rect b="b" l="l" r="r" t="t"/>
              <a:pathLst>
                <a:path extrusionOk="0" h="160496" w="184213">
                  <a:moveTo>
                    <a:pt x="0" y="0"/>
                  </a:moveTo>
                  <a:lnTo>
                    <a:pt x="184214"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4" name="Google Shape;1144;p52"/>
            <p:cNvSpPr/>
            <p:nvPr/>
          </p:nvSpPr>
          <p:spPr>
            <a:xfrm>
              <a:off x="10272699"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5" name="Google Shape;1145;p52"/>
            <p:cNvSpPr/>
            <p:nvPr/>
          </p:nvSpPr>
          <p:spPr>
            <a:xfrm>
              <a:off x="9815803"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6" name="Google Shape;1146;p52"/>
            <p:cNvSpPr/>
            <p:nvPr/>
          </p:nvSpPr>
          <p:spPr>
            <a:xfrm>
              <a:off x="9592691" y="5150250"/>
              <a:ext cx="83200" cy="101150"/>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7" name="Google Shape;1147;p52"/>
            <p:cNvSpPr/>
            <p:nvPr/>
          </p:nvSpPr>
          <p:spPr>
            <a:xfrm>
              <a:off x="10049586" y="5150250"/>
              <a:ext cx="83200" cy="101150"/>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8" name="Google Shape;1148;p52"/>
            <p:cNvSpPr/>
            <p:nvPr/>
          </p:nvSpPr>
          <p:spPr>
            <a:xfrm>
              <a:off x="10506480" y="5150250"/>
              <a:ext cx="83200" cy="101150"/>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9" name="Google Shape;1149;p52"/>
            <p:cNvSpPr/>
            <p:nvPr/>
          </p:nvSpPr>
          <p:spPr>
            <a:xfrm>
              <a:off x="10963375" y="5150250"/>
              <a:ext cx="83200" cy="101150"/>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0" name="Google Shape;1150;p52"/>
            <p:cNvSpPr/>
            <p:nvPr/>
          </p:nvSpPr>
          <p:spPr>
            <a:xfrm>
              <a:off x="11420270" y="5150250"/>
              <a:ext cx="83200" cy="101150"/>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1" name="Google Shape;1151;p52"/>
            <p:cNvSpPr/>
            <p:nvPr/>
          </p:nvSpPr>
          <p:spPr>
            <a:xfrm>
              <a:off x="11877175" y="5150250"/>
              <a:ext cx="83240" cy="101150"/>
            </a:xfrm>
            <a:custGeom>
              <a:rect b="b" l="l" r="r" t="t"/>
              <a:pathLst>
                <a:path extrusionOk="0" h="160496" w="184308">
                  <a:moveTo>
                    <a:pt x="184309"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2" name="Google Shape;1152;p52"/>
            <p:cNvSpPr/>
            <p:nvPr/>
          </p:nvSpPr>
          <p:spPr>
            <a:xfrm>
              <a:off x="12100277"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3" name="Google Shape;1153;p52"/>
            <p:cNvSpPr/>
            <p:nvPr/>
          </p:nvSpPr>
          <p:spPr>
            <a:xfrm>
              <a:off x="11643382"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4" name="Google Shape;1154;p52"/>
            <p:cNvSpPr/>
            <p:nvPr/>
          </p:nvSpPr>
          <p:spPr>
            <a:xfrm>
              <a:off x="11186488"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5" name="Google Shape;1155;p52"/>
            <p:cNvSpPr/>
            <p:nvPr/>
          </p:nvSpPr>
          <p:spPr>
            <a:xfrm>
              <a:off x="10729593" y="5373379"/>
              <a:ext cx="83200" cy="101210"/>
            </a:xfrm>
            <a:custGeom>
              <a:rect b="b" l="l" r="r" t="t"/>
              <a:pathLst>
                <a:path extrusionOk="0" h="160591" w="184213">
                  <a:moveTo>
                    <a:pt x="0" y="0"/>
                  </a:moveTo>
                  <a:lnTo>
                    <a:pt x="184214"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6" name="Google Shape;1156;p52"/>
            <p:cNvSpPr/>
            <p:nvPr/>
          </p:nvSpPr>
          <p:spPr>
            <a:xfrm>
              <a:off x="10272699"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7" name="Google Shape;1157;p52"/>
            <p:cNvSpPr/>
            <p:nvPr/>
          </p:nvSpPr>
          <p:spPr>
            <a:xfrm>
              <a:off x="9815803"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8" name="Google Shape;1158;p52"/>
            <p:cNvSpPr/>
            <p:nvPr/>
          </p:nvSpPr>
          <p:spPr>
            <a:xfrm>
              <a:off x="9592691" y="5596565"/>
              <a:ext cx="83200" cy="101150"/>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9" name="Google Shape;1159;p52"/>
            <p:cNvSpPr/>
            <p:nvPr/>
          </p:nvSpPr>
          <p:spPr>
            <a:xfrm>
              <a:off x="10049586" y="5596565"/>
              <a:ext cx="83200" cy="101150"/>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0" name="Google Shape;1160;p52"/>
            <p:cNvSpPr/>
            <p:nvPr/>
          </p:nvSpPr>
          <p:spPr>
            <a:xfrm>
              <a:off x="10506480" y="5596565"/>
              <a:ext cx="83200" cy="101150"/>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1" name="Google Shape;1161;p52"/>
            <p:cNvSpPr/>
            <p:nvPr/>
          </p:nvSpPr>
          <p:spPr>
            <a:xfrm>
              <a:off x="10963375" y="5596565"/>
              <a:ext cx="83200" cy="101150"/>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2" name="Google Shape;1162;p52"/>
            <p:cNvSpPr/>
            <p:nvPr/>
          </p:nvSpPr>
          <p:spPr>
            <a:xfrm>
              <a:off x="11420270" y="5596565"/>
              <a:ext cx="83200" cy="101150"/>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3" name="Google Shape;1163;p52"/>
            <p:cNvSpPr/>
            <p:nvPr/>
          </p:nvSpPr>
          <p:spPr>
            <a:xfrm>
              <a:off x="11877175" y="5596565"/>
              <a:ext cx="83240" cy="101150"/>
            </a:xfrm>
            <a:custGeom>
              <a:rect b="b" l="l" r="r" t="t"/>
              <a:pathLst>
                <a:path extrusionOk="0" h="160496" w="184308">
                  <a:moveTo>
                    <a:pt x="184309"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4" name="Google Shape;1164;p52"/>
            <p:cNvSpPr/>
            <p:nvPr/>
          </p:nvSpPr>
          <p:spPr>
            <a:xfrm>
              <a:off x="12100277"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5" name="Google Shape;1165;p52"/>
            <p:cNvSpPr/>
            <p:nvPr/>
          </p:nvSpPr>
          <p:spPr>
            <a:xfrm>
              <a:off x="11643382"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6" name="Google Shape;1166;p52"/>
            <p:cNvSpPr/>
            <p:nvPr/>
          </p:nvSpPr>
          <p:spPr>
            <a:xfrm>
              <a:off x="11186488"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7" name="Google Shape;1167;p52"/>
            <p:cNvSpPr/>
            <p:nvPr/>
          </p:nvSpPr>
          <p:spPr>
            <a:xfrm>
              <a:off x="10729593" y="5819678"/>
              <a:ext cx="83200" cy="101150"/>
            </a:xfrm>
            <a:custGeom>
              <a:rect b="b" l="l" r="r" t="t"/>
              <a:pathLst>
                <a:path extrusionOk="0" h="160496" w="184213">
                  <a:moveTo>
                    <a:pt x="0" y="0"/>
                  </a:moveTo>
                  <a:lnTo>
                    <a:pt x="184214"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8" name="Google Shape;1168;p52"/>
            <p:cNvSpPr/>
            <p:nvPr/>
          </p:nvSpPr>
          <p:spPr>
            <a:xfrm>
              <a:off x="10272699"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9" name="Google Shape;1169;p52"/>
            <p:cNvSpPr/>
            <p:nvPr/>
          </p:nvSpPr>
          <p:spPr>
            <a:xfrm>
              <a:off x="9815803"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0" name="Google Shape;1170;p52"/>
            <p:cNvSpPr/>
            <p:nvPr/>
          </p:nvSpPr>
          <p:spPr>
            <a:xfrm>
              <a:off x="9592691" y="6042791"/>
              <a:ext cx="83200" cy="101150"/>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1" name="Google Shape;1171;p52"/>
            <p:cNvSpPr/>
            <p:nvPr/>
          </p:nvSpPr>
          <p:spPr>
            <a:xfrm>
              <a:off x="10049586" y="6042791"/>
              <a:ext cx="83200" cy="101150"/>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2" name="Google Shape;1172;p52"/>
            <p:cNvSpPr/>
            <p:nvPr/>
          </p:nvSpPr>
          <p:spPr>
            <a:xfrm>
              <a:off x="10506480" y="6042791"/>
              <a:ext cx="83200" cy="101150"/>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3" name="Google Shape;1173;p52"/>
            <p:cNvSpPr/>
            <p:nvPr/>
          </p:nvSpPr>
          <p:spPr>
            <a:xfrm>
              <a:off x="10963375" y="6042791"/>
              <a:ext cx="83200" cy="101150"/>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4" name="Google Shape;1174;p52"/>
            <p:cNvSpPr/>
            <p:nvPr/>
          </p:nvSpPr>
          <p:spPr>
            <a:xfrm>
              <a:off x="11420270" y="6042791"/>
              <a:ext cx="83200" cy="101150"/>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5" name="Google Shape;1175;p52"/>
            <p:cNvSpPr/>
            <p:nvPr/>
          </p:nvSpPr>
          <p:spPr>
            <a:xfrm>
              <a:off x="11877175" y="6042791"/>
              <a:ext cx="83240" cy="101150"/>
            </a:xfrm>
            <a:custGeom>
              <a:rect b="b" l="l" r="r" t="t"/>
              <a:pathLst>
                <a:path extrusionOk="0" h="160496" w="184308">
                  <a:moveTo>
                    <a:pt x="184309"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6" name="Google Shape;1176;p52"/>
            <p:cNvSpPr/>
            <p:nvPr/>
          </p:nvSpPr>
          <p:spPr>
            <a:xfrm>
              <a:off x="12100277"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7" name="Google Shape;1177;p52"/>
            <p:cNvSpPr/>
            <p:nvPr/>
          </p:nvSpPr>
          <p:spPr>
            <a:xfrm>
              <a:off x="11643382"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8" name="Google Shape;1178;p52"/>
            <p:cNvSpPr/>
            <p:nvPr/>
          </p:nvSpPr>
          <p:spPr>
            <a:xfrm>
              <a:off x="11186488"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9" name="Google Shape;1179;p52"/>
            <p:cNvSpPr/>
            <p:nvPr/>
          </p:nvSpPr>
          <p:spPr>
            <a:xfrm>
              <a:off x="10729593" y="6265904"/>
              <a:ext cx="83200" cy="101150"/>
            </a:xfrm>
            <a:custGeom>
              <a:rect b="b" l="l" r="r" t="t"/>
              <a:pathLst>
                <a:path extrusionOk="0" h="160496" w="184213">
                  <a:moveTo>
                    <a:pt x="0" y="0"/>
                  </a:moveTo>
                  <a:lnTo>
                    <a:pt x="184214"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0" name="Google Shape;1180;p52"/>
            <p:cNvSpPr/>
            <p:nvPr/>
          </p:nvSpPr>
          <p:spPr>
            <a:xfrm>
              <a:off x="10272699"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1" name="Google Shape;1181;p52"/>
            <p:cNvSpPr/>
            <p:nvPr/>
          </p:nvSpPr>
          <p:spPr>
            <a:xfrm>
              <a:off x="9815803"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2" name="Google Shape;1182;p52"/>
            <p:cNvSpPr/>
            <p:nvPr/>
          </p:nvSpPr>
          <p:spPr>
            <a:xfrm>
              <a:off x="9592691" y="6489032"/>
              <a:ext cx="83200" cy="101210"/>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3" name="Google Shape;1183;p52"/>
            <p:cNvSpPr/>
            <p:nvPr/>
          </p:nvSpPr>
          <p:spPr>
            <a:xfrm>
              <a:off x="10049586" y="6489032"/>
              <a:ext cx="83200" cy="101210"/>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4" name="Google Shape;1184;p52"/>
            <p:cNvSpPr/>
            <p:nvPr/>
          </p:nvSpPr>
          <p:spPr>
            <a:xfrm>
              <a:off x="10506480" y="6489032"/>
              <a:ext cx="83200" cy="101210"/>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5" name="Google Shape;1185;p52"/>
            <p:cNvSpPr/>
            <p:nvPr/>
          </p:nvSpPr>
          <p:spPr>
            <a:xfrm>
              <a:off x="10963375" y="6489032"/>
              <a:ext cx="83200" cy="101210"/>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6" name="Google Shape;1186;p52"/>
            <p:cNvSpPr/>
            <p:nvPr/>
          </p:nvSpPr>
          <p:spPr>
            <a:xfrm>
              <a:off x="11420270" y="6489032"/>
              <a:ext cx="83200" cy="101210"/>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7" name="Google Shape;1187;p52"/>
            <p:cNvSpPr/>
            <p:nvPr/>
          </p:nvSpPr>
          <p:spPr>
            <a:xfrm>
              <a:off x="11877174" y="6489032"/>
              <a:ext cx="83242" cy="101210"/>
            </a:xfrm>
            <a:custGeom>
              <a:rect b="b" l="l" r="r" t="t"/>
              <a:pathLst>
                <a:path extrusionOk="0" h="160591" w="184308">
                  <a:moveTo>
                    <a:pt x="184309"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8" name="Google Shape;1188;p52"/>
            <p:cNvSpPr/>
            <p:nvPr/>
          </p:nvSpPr>
          <p:spPr>
            <a:xfrm>
              <a:off x="12100277"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9" name="Google Shape;1189;p52"/>
            <p:cNvSpPr/>
            <p:nvPr/>
          </p:nvSpPr>
          <p:spPr>
            <a:xfrm>
              <a:off x="11643382"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0" name="Google Shape;1190;p52"/>
            <p:cNvSpPr/>
            <p:nvPr/>
          </p:nvSpPr>
          <p:spPr>
            <a:xfrm>
              <a:off x="11186488"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1" name="Google Shape;1191;p52"/>
            <p:cNvSpPr/>
            <p:nvPr/>
          </p:nvSpPr>
          <p:spPr>
            <a:xfrm>
              <a:off x="10729593" y="6712225"/>
              <a:ext cx="83200" cy="101150"/>
            </a:xfrm>
            <a:custGeom>
              <a:rect b="b" l="l" r="r" t="t"/>
              <a:pathLst>
                <a:path extrusionOk="0" h="160496" w="184213">
                  <a:moveTo>
                    <a:pt x="0" y="0"/>
                  </a:moveTo>
                  <a:lnTo>
                    <a:pt x="184214"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2" name="Google Shape;1192;p52"/>
            <p:cNvSpPr/>
            <p:nvPr/>
          </p:nvSpPr>
          <p:spPr>
            <a:xfrm>
              <a:off x="10272699"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3" name="Google Shape;1193;p52"/>
            <p:cNvSpPr/>
            <p:nvPr/>
          </p:nvSpPr>
          <p:spPr>
            <a:xfrm>
              <a:off x="9815803"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4" name="Google Shape;1194;p52"/>
            <p:cNvSpPr/>
            <p:nvPr/>
          </p:nvSpPr>
          <p:spPr>
            <a:xfrm>
              <a:off x="9592691" y="2919119"/>
              <a:ext cx="83200" cy="101150"/>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5" name="Google Shape;1195;p52"/>
            <p:cNvSpPr/>
            <p:nvPr/>
          </p:nvSpPr>
          <p:spPr>
            <a:xfrm>
              <a:off x="10049586" y="2919119"/>
              <a:ext cx="83200" cy="101150"/>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6" name="Google Shape;1196;p52"/>
            <p:cNvSpPr/>
            <p:nvPr/>
          </p:nvSpPr>
          <p:spPr>
            <a:xfrm>
              <a:off x="10506480" y="2919119"/>
              <a:ext cx="83200" cy="101150"/>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7" name="Google Shape;1197;p52"/>
            <p:cNvSpPr/>
            <p:nvPr/>
          </p:nvSpPr>
          <p:spPr>
            <a:xfrm>
              <a:off x="10963375" y="2919119"/>
              <a:ext cx="83200" cy="101150"/>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8" name="Google Shape;1198;p52"/>
            <p:cNvSpPr/>
            <p:nvPr/>
          </p:nvSpPr>
          <p:spPr>
            <a:xfrm>
              <a:off x="11420270" y="2919119"/>
              <a:ext cx="83200" cy="101150"/>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9" name="Google Shape;1199;p52"/>
            <p:cNvSpPr/>
            <p:nvPr/>
          </p:nvSpPr>
          <p:spPr>
            <a:xfrm>
              <a:off x="11877175" y="2919119"/>
              <a:ext cx="83240" cy="101150"/>
            </a:xfrm>
            <a:custGeom>
              <a:rect b="b" l="l" r="r" t="t"/>
              <a:pathLst>
                <a:path extrusionOk="0" h="160496" w="184308">
                  <a:moveTo>
                    <a:pt x="184309"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0" name="Google Shape;1200;p52"/>
            <p:cNvSpPr/>
            <p:nvPr/>
          </p:nvSpPr>
          <p:spPr>
            <a:xfrm>
              <a:off x="12100277"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1" name="Google Shape;1201;p52"/>
            <p:cNvSpPr/>
            <p:nvPr/>
          </p:nvSpPr>
          <p:spPr>
            <a:xfrm>
              <a:off x="11643382"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2" name="Google Shape;1202;p52"/>
            <p:cNvSpPr/>
            <p:nvPr/>
          </p:nvSpPr>
          <p:spPr>
            <a:xfrm>
              <a:off x="11186488"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3" name="Google Shape;1203;p52"/>
            <p:cNvSpPr/>
            <p:nvPr/>
          </p:nvSpPr>
          <p:spPr>
            <a:xfrm>
              <a:off x="10729593" y="3142232"/>
              <a:ext cx="83200" cy="101150"/>
            </a:xfrm>
            <a:custGeom>
              <a:rect b="b" l="l" r="r" t="t"/>
              <a:pathLst>
                <a:path extrusionOk="0" h="160496" w="184213">
                  <a:moveTo>
                    <a:pt x="0" y="0"/>
                  </a:moveTo>
                  <a:lnTo>
                    <a:pt x="184214"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4" name="Google Shape;1204;p52"/>
            <p:cNvSpPr/>
            <p:nvPr/>
          </p:nvSpPr>
          <p:spPr>
            <a:xfrm>
              <a:off x="10272699"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5" name="Google Shape;1205;p52"/>
            <p:cNvSpPr/>
            <p:nvPr/>
          </p:nvSpPr>
          <p:spPr>
            <a:xfrm>
              <a:off x="9815803"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6" name="Google Shape;1206;p52"/>
            <p:cNvSpPr/>
            <p:nvPr/>
          </p:nvSpPr>
          <p:spPr>
            <a:xfrm>
              <a:off x="8256628" y="3365345"/>
              <a:ext cx="83200" cy="101150"/>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7" name="Google Shape;1207;p52"/>
            <p:cNvSpPr/>
            <p:nvPr/>
          </p:nvSpPr>
          <p:spPr>
            <a:xfrm>
              <a:off x="8713523" y="3365345"/>
              <a:ext cx="83200" cy="101150"/>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8" name="Google Shape;1208;p52"/>
            <p:cNvSpPr/>
            <p:nvPr/>
          </p:nvSpPr>
          <p:spPr>
            <a:xfrm>
              <a:off x="9170417" y="3365345"/>
              <a:ext cx="83200" cy="101150"/>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9" name="Google Shape;1209;p52"/>
            <p:cNvSpPr/>
            <p:nvPr/>
          </p:nvSpPr>
          <p:spPr>
            <a:xfrm>
              <a:off x="9393529"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0" name="Google Shape;1210;p52"/>
            <p:cNvSpPr/>
            <p:nvPr/>
          </p:nvSpPr>
          <p:spPr>
            <a:xfrm>
              <a:off x="8936635"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1" name="Google Shape;1211;p52"/>
            <p:cNvSpPr/>
            <p:nvPr/>
          </p:nvSpPr>
          <p:spPr>
            <a:xfrm>
              <a:off x="8479740"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2" name="Google Shape;1212;p52"/>
            <p:cNvSpPr/>
            <p:nvPr/>
          </p:nvSpPr>
          <p:spPr>
            <a:xfrm>
              <a:off x="8022783"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3" name="Google Shape;1213;p52"/>
            <p:cNvSpPr/>
            <p:nvPr/>
          </p:nvSpPr>
          <p:spPr>
            <a:xfrm>
              <a:off x="8256628" y="3811572"/>
              <a:ext cx="83200" cy="101150"/>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4" name="Google Shape;1214;p52"/>
            <p:cNvSpPr/>
            <p:nvPr/>
          </p:nvSpPr>
          <p:spPr>
            <a:xfrm>
              <a:off x="8713523" y="3811572"/>
              <a:ext cx="83200" cy="101150"/>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5" name="Google Shape;1215;p52"/>
            <p:cNvSpPr/>
            <p:nvPr/>
          </p:nvSpPr>
          <p:spPr>
            <a:xfrm>
              <a:off x="9170417" y="3811572"/>
              <a:ext cx="83200" cy="101150"/>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6" name="Google Shape;1216;p52"/>
            <p:cNvSpPr/>
            <p:nvPr/>
          </p:nvSpPr>
          <p:spPr>
            <a:xfrm>
              <a:off x="9393529"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7" name="Google Shape;1217;p52"/>
            <p:cNvSpPr/>
            <p:nvPr/>
          </p:nvSpPr>
          <p:spPr>
            <a:xfrm>
              <a:off x="8936635"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8" name="Google Shape;1218;p52"/>
            <p:cNvSpPr/>
            <p:nvPr/>
          </p:nvSpPr>
          <p:spPr>
            <a:xfrm>
              <a:off x="8479740"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9" name="Google Shape;1219;p52"/>
            <p:cNvSpPr/>
            <p:nvPr/>
          </p:nvSpPr>
          <p:spPr>
            <a:xfrm>
              <a:off x="8022783"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0" name="Google Shape;1220;p52"/>
            <p:cNvSpPr/>
            <p:nvPr/>
          </p:nvSpPr>
          <p:spPr>
            <a:xfrm>
              <a:off x="8256628" y="4257798"/>
              <a:ext cx="83200" cy="101150"/>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1" name="Google Shape;1221;p52"/>
            <p:cNvSpPr/>
            <p:nvPr/>
          </p:nvSpPr>
          <p:spPr>
            <a:xfrm>
              <a:off x="8713523" y="4257798"/>
              <a:ext cx="83200" cy="101150"/>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2" name="Google Shape;1222;p52"/>
            <p:cNvSpPr/>
            <p:nvPr/>
          </p:nvSpPr>
          <p:spPr>
            <a:xfrm>
              <a:off x="9170417" y="4257798"/>
              <a:ext cx="83200" cy="101150"/>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3" name="Google Shape;1223;p52"/>
            <p:cNvSpPr/>
            <p:nvPr/>
          </p:nvSpPr>
          <p:spPr>
            <a:xfrm>
              <a:off x="9393529"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4" name="Google Shape;1224;p52"/>
            <p:cNvSpPr/>
            <p:nvPr/>
          </p:nvSpPr>
          <p:spPr>
            <a:xfrm>
              <a:off x="8936635"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5" name="Google Shape;1225;p52"/>
            <p:cNvSpPr/>
            <p:nvPr/>
          </p:nvSpPr>
          <p:spPr>
            <a:xfrm>
              <a:off x="8479740"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6" name="Google Shape;1226;p52"/>
            <p:cNvSpPr/>
            <p:nvPr/>
          </p:nvSpPr>
          <p:spPr>
            <a:xfrm>
              <a:off x="8022783"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7" name="Google Shape;1227;p52"/>
            <p:cNvSpPr/>
            <p:nvPr/>
          </p:nvSpPr>
          <p:spPr>
            <a:xfrm>
              <a:off x="8256628" y="4704024"/>
              <a:ext cx="83200" cy="101150"/>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8" name="Google Shape;1228;p52"/>
            <p:cNvSpPr/>
            <p:nvPr/>
          </p:nvSpPr>
          <p:spPr>
            <a:xfrm>
              <a:off x="8713523" y="4704024"/>
              <a:ext cx="83200" cy="101150"/>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9" name="Google Shape;1229;p52"/>
            <p:cNvSpPr/>
            <p:nvPr/>
          </p:nvSpPr>
          <p:spPr>
            <a:xfrm>
              <a:off x="9170417" y="4704024"/>
              <a:ext cx="83200" cy="101150"/>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0" name="Google Shape;1230;p52"/>
            <p:cNvSpPr/>
            <p:nvPr/>
          </p:nvSpPr>
          <p:spPr>
            <a:xfrm>
              <a:off x="9393529"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1" name="Google Shape;1231;p52"/>
            <p:cNvSpPr/>
            <p:nvPr/>
          </p:nvSpPr>
          <p:spPr>
            <a:xfrm>
              <a:off x="8936635"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2" name="Google Shape;1232;p52"/>
            <p:cNvSpPr/>
            <p:nvPr/>
          </p:nvSpPr>
          <p:spPr>
            <a:xfrm>
              <a:off x="8479740"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3" name="Google Shape;1233;p52"/>
            <p:cNvSpPr/>
            <p:nvPr/>
          </p:nvSpPr>
          <p:spPr>
            <a:xfrm>
              <a:off x="8022783"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4" name="Google Shape;1234;p52"/>
            <p:cNvSpPr/>
            <p:nvPr/>
          </p:nvSpPr>
          <p:spPr>
            <a:xfrm>
              <a:off x="8256628" y="5150250"/>
              <a:ext cx="83200" cy="101150"/>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5" name="Google Shape;1235;p52"/>
            <p:cNvSpPr/>
            <p:nvPr/>
          </p:nvSpPr>
          <p:spPr>
            <a:xfrm>
              <a:off x="8713523" y="5150250"/>
              <a:ext cx="83200" cy="101150"/>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6" name="Google Shape;1236;p52"/>
            <p:cNvSpPr/>
            <p:nvPr/>
          </p:nvSpPr>
          <p:spPr>
            <a:xfrm>
              <a:off x="9170417" y="5150250"/>
              <a:ext cx="83200" cy="101150"/>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7" name="Google Shape;1237;p52"/>
            <p:cNvSpPr/>
            <p:nvPr/>
          </p:nvSpPr>
          <p:spPr>
            <a:xfrm>
              <a:off x="9393529"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8" name="Google Shape;1238;p52"/>
            <p:cNvSpPr/>
            <p:nvPr/>
          </p:nvSpPr>
          <p:spPr>
            <a:xfrm>
              <a:off x="8936635"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9" name="Google Shape;1239;p52"/>
            <p:cNvSpPr/>
            <p:nvPr/>
          </p:nvSpPr>
          <p:spPr>
            <a:xfrm>
              <a:off x="8479740"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0" name="Google Shape;1240;p52"/>
            <p:cNvSpPr/>
            <p:nvPr/>
          </p:nvSpPr>
          <p:spPr>
            <a:xfrm>
              <a:off x="8022783"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1" name="Google Shape;1241;p52"/>
            <p:cNvSpPr/>
            <p:nvPr/>
          </p:nvSpPr>
          <p:spPr>
            <a:xfrm>
              <a:off x="8256628" y="5596565"/>
              <a:ext cx="83200" cy="101150"/>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2" name="Google Shape;1242;p52"/>
            <p:cNvSpPr/>
            <p:nvPr/>
          </p:nvSpPr>
          <p:spPr>
            <a:xfrm>
              <a:off x="8713523" y="5596565"/>
              <a:ext cx="83200" cy="101150"/>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3" name="Google Shape;1243;p52"/>
            <p:cNvSpPr/>
            <p:nvPr/>
          </p:nvSpPr>
          <p:spPr>
            <a:xfrm>
              <a:off x="9170417" y="5596565"/>
              <a:ext cx="83200" cy="101150"/>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4" name="Google Shape;1244;p52"/>
            <p:cNvSpPr/>
            <p:nvPr/>
          </p:nvSpPr>
          <p:spPr>
            <a:xfrm>
              <a:off x="9393529"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5" name="Google Shape;1245;p52"/>
            <p:cNvSpPr/>
            <p:nvPr/>
          </p:nvSpPr>
          <p:spPr>
            <a:xfrm>
              <a:off x="8936635"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6" name="Google Shape;1246;p52"/>
            <p:cNvSpPr/>
            <p:nvPr/>
          </p:nvSpPr>
          <p:spPr>
            <a:xfrm>
              <a:off x="8479740"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7" name="Google Shape;1247;p52"/>
            <p:cNvSpPr/>
            <p:nvPr/>
          </p:nvSpPr>
          <p:spPr>
            <a:xfrm>
              <a:off x="8022783"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8" name="Google Shape;1248;p52"/>
            <p:cNvSpPr/>
            <p:nvPr/>
          </p:nvSpPr>
          <p:spPr>
            <a:xfrm>
              <a:off x="8256628" y="6042791"/>
              <a:ext cx="83200" cy="101150"/>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9" name="Google Shape;1249;p52"/>
            <p:cNvSpPr/>
            <p:nvPr/>
          </p:nvSpPr>
          <p:spPr>
            <a:xfrm>
              <a:off x="8713523" y="6042791"/>
              <a:ext cx="83200" cy="101150"/>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0" name="Google Shape;1250;p52"/>
            <p:cNvSpPr/>
            <p:nvPr/>
          </p:nvSpPr>
          <p:spPr>
            <a:xfrm>
              <a:off x="9170417" y="6042791"/>
              <a:ext cx="83200" cy="101150"/>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1" name="Google Shape;1251;p52"/>
            <p:cNvSpPr/>
            <p:nvPr/>
          </p:nvSpPr>
          <p:spPr>
            <a:xfrm>
              <a:off x="9393529"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2" name="Google Shape;1252;p52"/>
            <p:cNvSpPr/>
            <p:nvPr/>
          </p:nvSpPr>
          <p:spPr>
            <a:xfrm>
              <a:off x="8936635"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3" name="Google Shape;1253;p52"/>
            <p:cNvSpPr/>
            <p:nvPr/>
          </p:nvSpPr>
          <p:spPr>
            <a:xfrm>
              <a:off x="8479740"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4" name="Google Shape;1254;p52"/>
            <p:cNvSpPr/>
            <p:nvPr/>
          </p:nvSpPr>
          <p:spPr>
            <a:xfrm>
              <a:off x="8022783"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5" name="Google Shape;1255;p52"/>
            <p:cNvSpPr/>
            <p:nvPr/>
          </p:nvSpPr>
          <p:spPr>
            <a:xfrm>
              <a:off x="8256628" y="6489032"/>
              <a:ext cx="83200" cy="101210"/>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6" name="Google Shape;1256;p52"/>
            <p:cNvSpPr/>
            <p:nvPr/>
          </p:nvSpPr>
          <p:spPr>
            <a:xfrm>
              <a:off x="8713523" y="6489032"/>
              <a:ext cx="83200" cy="101210"/>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7" name="Google Shape;1257;p52"/>
            <p:cNvSpPr/>
            <p:nvPr/>
          </p:nvSpPr>
          <p:spPr>
            <a:xfrm>
              <a:off x="9170417" y="6489032"/>
              <a:ext cx="83200" cy="101210"/>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8" name="Google Shape;1258;p52"/>
            <p:cNvSpPr/>
            <p:nvPr/>
          </p:nvSpPr>
          <p:spPr>
            <a:xfrm>
              <a:off x="9393529"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9" name="Google Shape;1259;p52"/>
            <p:cNvSpPr/>
            <p:nvPr/>
          </p:nvSpPr>
          <p:spPr>
            <a:xfrm>
              <a:off x="8936635"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0" name="Google Shape;1260;p52"/>
            <p:cNvSpPr/>
            <p:nvPr/>
          </p:nvSpPr>
          <p:spPr>
            <a:xfrm>
              <a:off x="8479740"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1" name="Google Shape;1261;p52"/>
            <p:cNvSpPr/>
            <p:nvPr/>
          </p:nvSpPr>
          <p:spPr>
            <a:xfrm>
              <a:off x="8022783"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2" name="Google Shape;1262;p52"/>
            <p:cNvSpPr/>
            <p:nvPr/>
          </p:nvSpPr>
          <p:spPr>
            <a:xfrm>
              <a:off x="8256628" y="2919119"/>
              <a:ext cx="83200" cy="101150"/>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3" name="Google Shape;1263;p52"/>
            <p:cNvSpPr/>
            <p:nvPr/>
          </p:nvSpPr>
          <p:spPr>
            <a:xfrm>
              <a:off x="8713523" y="2919119"/>
              <a:ext cx="83200" cy="101150"/>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4" name="Google Shape;1264;p52"/>
            <p:cNvSpPr/>
            <p:nvPr/>
          </p:nvSpPr>
          <p:spPr>
            <a:xfrm>
              <a:off x="9170417" y="2919119"/>
              <a:ext cx="83200" cy="101150"/>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5" name="Google Shape;1265;p52"/>
            <p:cNvSpPr/>
            <p:nvPr/>
          </p:nvSpPr>
          <p:spPr>
            <a:xfrm>
              <a:off x="9393529"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6" name="Google Shape;1266;p52"/>
            <p:cNvSpPr/>
            <p:nvPr/>
          </p:nvSpPr>
          <p:spPr>
            <a:xfrm>
              <a:off x="8936635"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7" name="Google Shape;1267;p52"/>
            <p:cNvSpPr/>
            <p:nvPr/>
          </p:nvSpPr>
          <p:spPr>
            <a:xfrm>
              <a:off x="8479740"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8" name="Google Shape;1268;p52"/>
            <p:cNvSpPr/>
            <p:nvPr/>
          </p:nvSpPr>
          <p:spPr>
            <a:xfrm>
              <a:off x="8022783"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9" name="Google Shape;1269;p52"/>
            <p:cNvSpPr/>
            <p:nvPr/>
          </p:nvSpPr>
          <p:spPr>
            <a:xfrm>
              <a:off x="12100277"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0" name="Google Shape;1270;p52"/>
            <p:cNvSpPr/>
            <p:nvPr/>
          </p:nvSpPr>
          <p:spPr>
            <a:xfrm>
              <a:off x="11643382"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1" name="Google Shape;1271;p52"/>
            <p:cNvSpPr/>
            <p:nvPr/>
          </p:nvSpPr>
          <p:spPr>
            <a:xfrm>
              <a:off x="11186488"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2" name="Google Shape;1272;p52"/>
            <p:cNvSpPr/>
            <p:nvPr/>
          </p:nvSpPr>
          <p:spPr>
            <a:xfrm>
              <a:off x="10729593" y="2696006"/>
              <a:ext cx="83200" cy="101150"/>
            </a:xfrm>
            <a:custGeom>
              <a:rect b="b" l="l" r="r" t="t"/>
              <a:pathLst>
                <a:path extrusionOk="0" h="160496" w="184213">
                  <a:moveTo>
                    <a:pt x="0" y="0"/>
                  </a:moveTo>
                  <a:lnTo>
                    <a:pt x="184214"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3" name="Google Shape;1273;p52"/>
            <p:cNvSpPr/>
            <p:nvPr/>
          </p:nvSpPr>
          <p:spPr>
            <a:xfrm>
              <a:off x="10272699"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4" name="Google Shape;1274;p52"/>
            <p:cNvSpPr/>
            <p:nvPr/>
          </p:nvSpPr>
          <p:spPr>
            <a:xfrm>
              <a:off x="9815803"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5" name="Google Shape;1275;p52"/>
            <p:cNvSpPr/>
            <p:nvPr/>
          </p:nvSpPr>
          <p:spPr>
            <a:xfrm>
              <a:off x="9393529"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6" name="Google Shape;1276;p52"/>
            <p:cNvSpPr/>
            <p:nvPr/>
          </p:nvSpPr>
          <p:spPr>
            <a:xfrm>
              <a:off x="8936635"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7" name="Google Shape;1277;p52"/>
            <p:cNvSpPr/>
            <p:nvPr/>
          </p:nvSpPr>
          <p:spPr>
            <a:xfrm>
              <a:off x="8479740"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8" name="Google Shape;1278;p52"/>
            <p:cNvSpPr/>
            <p:nvPr/>
          </p:nvSpPr>
          <p:spPr>
            <a:xfrm>
              <a:off x="8022783"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1279" name="Google Shape;1279;p52"/>
          <p:cNvSpPr/>
          <p:nvPr/>
        </p:nvSpPr>
        <p:spPr>
          <a:xfrm>
            <a:off x="5835938" y="4542761"/>
            <a:ext cx="82939" cy="519097"/>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280" name="Google Shape;1280;p52"/>
          <p:cNvSpPr/>
          <p:nvPr/>
        </p:nvSpPr>
        <p:spPr>
          <a:xfrm>
            <a:off x="-3704" y="0"/>
            <a:ext cx="9147704" cy="195486"/>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descr="A picture containing symbol, font, logo, graphics&#10;&#10;Description automatically generated" id="1281" name="Google Shape;1281;p52"/>
          <p:cNvPicPr preferRelativeResize="0"/>
          <p:nvPr/>
        </p:nvPicPr>
        <p:blipFill rotWithShape="1">
          <a:blip r:embed="rId2">
            <a:alphaModFix/>
          </a:blip>
          <a:srcRect b="0" l="0" r="0" t="0"/>
          <a:stretch/>
        </p:blipFill>
        <p:spPr>
          <a:xfrm>
            <a:off x="8349589" y="440650"/>
            <a:ext cx="622897" cy="61523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282" name="Shape 1282"/>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1283" name="Shape 1283"/>
        <p:cNvGrpSpPr/>
        <p:nvPr/>
      </p:nvGrpSpPr>
      <p:grpSpPr>
        <a:xfrm>
          <a:off x="0" y="0"/>
          <a:ext cx="0" cy="0"/>
          <a:chOff x="0" y="0"/>
          <a:chExt cx="0" cy="0"/>
        </a:xfrm>
      </p:grpSpPr>
      <p:sp>
        <p:nvSpPr>
          <p:cNvPr id="1284" name="Google Shape;1284;p54"/>
          <p:cNvSpPr txBox="1"/>
          <p:nvPr>
            <p:ph idx="1" type="body"/>
          </p:nvPr>
        </p:nvSpPr>
        <p:spPr>
          <a:xfrm rot="5400000">
            <a:off x="2701598" y="-1390579"/>
            <a:ext cx="3740804" cy="8229600"/>
          </a:xfrm>
          <a:prstGeom prst="rect">
            <a:avLst/>
          </a:prstGeom>
          <a:noFill/>
          <a:ln>
            <a:noFill/>
          </a:ln>
        </p:spPr>
        <p:txBody>
          <a:bodyPr anchorCtr="0" anchor="t" bIns="45700" lIns="0" spcFirstLastPara="1" rIns="0" wrap="square" tIns="45700">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285" name="Google Shape;1285;p54"/>
          <p:cNvSpPr txBox="1"/>
          <p:nvPr>
            <p:ph idx="10" type="dt"/>
          </p:nvPr>
        </p:nvSpPr>
        <p:spPr>
          <a:xfrm>
            <a:off x="6760567" y="4270177"/>
            <a:ext cx="2133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86" name="Google Shape;1286;p54"/>
          <p:cNvSpPr txBox="1"/>
          <p:nvPr>
            <p:ph idx="11" type="ftr"/>
          </p:nvPr>
        </p:nvSpPr>
        <p:spPr>
          <a:xfrm>
            <a:off x="3124200" y="4767263"/>
            <a:ext cx="2895600" cy="273844"/>
          </a:xfrm>
          <a:prstGeom prst="rect">
            <a:avLst/>
          </a:prstGeom>
          <a:noFill/>
          <a:ln>
            <a:noFill/>
          </a:ln>
        </p:spPr>
        <p:txBody>
          <a:bodyPr anchorCtr="0" anchor="ctr" bIns="45700" lIns="0" spcFirstLastPara="1" rIns="0" wrap="square" tIns="4570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87" name="Google Shape;1287;p54"/>
          <p:cNvSpPr txBox="1"/>
          <p:nvPr>
            <p:ph idx="12" type="sldNum"/>
          </p:nvPr>
        </p:nvSpPr>
        <p:spPr>
          <a:xfrm>
            <a:off x="6553200" y="4767263"/>
            <a:ext cx="2133600" cy="273844"/>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1288" name="Google Shape;1288;p54"/>
          <p:cNvSpPr/>
          <p:nvPr/>
        </p:nvSpPr>
        <p:spPr>
          <a:xfrm>
            <a:off x="381000" y="318045"/>
            <a:ext cx="9433048" cy="71538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70C0"/>
              </a:buClr>
              <a:buSzPts val="1800"/>
              <a:buFont typeface="Quattrocento Sans"/>
              <a:buNone/>
            </a:pPr>
            <a:r>
              <a:rPr b="1" i="0" lang="en" sz="1800" u="none" cap="none" strike="noStrike">
                <a:solidFill>
                  <a:srgbClr val="0070C0"/>
                </a:solidFill>
                <a:latin typeface="Quattrocento Sans"/>
                <a:ea typeface="Quattrocento Sans"/>
                <a:cs typeface="Quattrocento Sans"/>
                <a:sym typeface="Quattrocento Sans"/>
              </a:rPr>
              <a:t>ASSIGN WAREHOUSE PLANT ST LOCATION</a:t>
            </a:r>
            <a:endParaRPr b="0" i="0" sz="1800" u="none" cap="none" strike="noStrike">
              <a:solidFill>
                <a:srgbClr val="0070C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Quattrocento Sans"/>
              <a:ea typeface="Quattrocento Sans"/>
              <a:cs typeface="Quattrocento Sans"/>
              <a:sym typeface="Quattrocento Sans"/>
            </a:endParaRPr>
          </a:p>
        </p:txBody>
      </p:sp>
      <p:pic>
        <p:nvPicPr>
          <p:cNvPr id="1289" name="Google Shape;1289;p54"/>
          <p:cNvPicPr preferRelativeResize="0"/>
          <p:nvPr/>
        </p:nvPicPr>
        <p:blipFill rotWithShape="1">
          <a:blip r:embed="rId2">
            <a:alphaModFix/>
          </a:blip>
          <a:srcRect b="0" l="0" r="0" t="0"/>
          <a:stretch/>
        </p:blipFill>
        <p:spPr>
          <a:xfrm>
            <a:off x="436418" y="883261"/>
            <a:ext cx="6650182" cy="333733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te">
  <p:cSld name="Qute">
    <p:spTree>
      <p:nvGrpSpPr>
        <p:cNvPr id="306" name="Shape 306"/>
        <p:cNvGrpSpPr/>
        <p:nvPr/>
      </p:nvGrpSpPr>
      <p:grpSpPr>
        <a:xfrm>
          <a:off x="0" y="0"/>
          <a:ext cx="0" cy="0"/>
          <a:chOff x="0" y="0"/>
          <a:chExt cx="0" cy="0"/>
        </a:xfrm>
      </p:grpSpPr>
      <p:sp>
        <p:nvSpPr>
          <p:cNvPr id="307" name="Google Shape;307;p37"/>
          <p:cNvSpPr/>
          <p:nvPr/>
        </p:nvSpPr>
        <p:spPr>
          <a:xfrm flipH="1" rot="10800000">
            <a:off x="0" y="0"/>
            <a:ext cx="9144000" cy="2787774"/>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id="308" name="Google Shape;308;p37"/>
          <p:cNvGrpSpPr/>
          <p:nvPr/>
        </p:nvGrpSpPr>
        <p:grpSpPr>
          <a:xfrm>
            <a:off x="88334" y="0"/>
            <a:ext cx="2299334" cy="2702574"/>
            <a:chOff x="117748" y="0"/>
            <a:chExt cx="3064980" cy="3603431"/>
          </a:xfrm>
        </p:grpSpPr>
        <p:sp>
          <p:nvSpPr>
            <p:cNvPr id="309" name="Google Shape;309;p37"/>
            <p:cNvSpPr/>
            <p:nvPr/>
          </p:nvSpPr>
          <p:spPr>
            <a:xfrm rot="5400000">
              <a:off x="2615855" y="3028617"/>
              <a:ext cx="61934" cy="75296"/>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0" name="Google Shape;310;p37"/>
            <p:cNvSpPr/>
            <p:nvPr/>
          </p:nvSpPr>
          <p:spPr>
            <a:xfrm rot="5400000">
              <a:off x="2615855" y="3368731"/>
              <a:ext cx="61934" cy="75296"/>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1" name="Google Shape;311;p37"/>
            <p:cNvSpPr/>
            <p:nvPr/>
          </p:nvSpPr>
          <p:spPr>
            <a:xfrm rot="5400000">
              <a:off x="2449769" y="3534817"/>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2" name="Google Shape;312;p37"/>
            <p:cNvSpPr/>
            <p:nvPr/>
          </p:nvSpPr>
          <p:spPr>
            <a:xfrm rot="5400000">
              <a:off x="2449769" y="3194702"/>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3" name="Google Shape;313;p37"/>
            <p:cNvSpPr/>
            <p:nvPr/>
          </p:nvSpPr>
          <p:spPr>
            <a:xfrm rot="5400000">
              <a:off x="2283683" y="3028617"/>
              <a:ext cx="61934" cy="75296"/>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4" name="Google Shape;314;p37"/>
            <p:cNvSpPr/>
            <p:nvPr/>
          </p:nvSpPr>
          <p:spPr>
            <a:xfrm rot="5400000">
              <a:off x="2283683" y="3368731"/>
              <a:ext cx="61934" cy="75296"/>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5" name="Google Shape;315;p37"/>
            <p:cNvSpPr/>
            <p:nvPr/>
          </p:nvSpPr>
          <p:spPr>
            <a:xfrm rot="5400000">
              <a:off x="2117598" y="3534817"/>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6" name="Google Shape;316;p37"/>
            <p:cNvSpPr/>
            <p:nvPr/>
          </p:nvSpPr>
          <p:spPr>
            <a:xfrm rot="5400000">
              <a:off x="2117598" y="3194702"/>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7" name="Google Shape;317;p37"/>
            <p:cNvSpPr/>
            <p:nvPr/>
          </p:nvSpPr>
          <p:spPr>
            <a:xfrm rot="5400000">
              <a:off x="1951511" y="3028617"/>
              <a:ext cx="61934" cy="75296"/>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8" name="Google Shape;318;p37"/>
            <p:cNvSpPr/>
            <p:nvPr/>
          </p:nvSpPr>
          <p:spPr>
            <a:xfrm rot="5400000">
              <a:off x="1951511" y="3368731"/>
              <a:ext cx="61934" cy="75296"/>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9" name="Google Shape;319;p37"/>
            <p:cNvSpPr/>
            <p:nvPr/>
          </p:nvSpPr>
          <p:spPr>
            <a:xfrm rot="5400000">
              <a:off x="1785426" y="3534817"/>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0" name="Google Shape;320;p37"/>
            <p:cNvSpPr/>
            <p:nvPr/>
          </p:nvSpPr>
          <p:spPr>
            <a:xfrm rot="5400000">
              <a:off x="1785426" y="3194702"/>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1" name="Google Shape;321;p37"/>
            <p:cNvSpPr/>
            <p:nvPr/>
          </p:nvSpPr>
          <p:spPr>
            <a:xfrm rot="5400000">
              <a:off x="1619339" y="3028617"/>
              <a:ext cx="61934" cy="75296"/>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2" name="Google Shape;322;p37"/>
            <p:cNvSpPr/>
            <p:nvPr/>
          </p:nvSpPr>
          <p:spPr>
            <a:xfrm rot="5400000">
              <a:off x="1619339" y="3368731"/>
              <a:ext cx="61934" cy="75296"/>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3" name="Google Shape;323;p37"/>
            <p:cNvSpPr/>
            <p:nvPr/>
          </p:nvSpPr>
          <p:spPr>
            <a:xfrm rot="5400000">
              <a:off x="1453253" y="3534817"/>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4" name="Google Shape;324;p37"/>
            <p:cNvSpPr/>
            <p:nvPr/>
          </p:nvSpPr>
          <p:spPr>
            <a:xfrm rot="5400000">
              <a:off x="1453253" y="3194702"/>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5" name="Google Shape;325;p37"/>
            <p:cNvSpPr/>
            <p:nvPr/>
          </p:nvSpPr>
          <p:spPr>
            <a:xfrm rot="5400000">
              <a:off x="1287168" y="3028617"/>
              <a:ext cx="61934" cy="75296"/>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6" name="Google Shape;326;p37"/>
            <p:cNvSpPr/>
            <p:nvPr/>
          </p:nvSpPr>
          <p:spPr>
            <a:xfrm rot="5400000">
              <a:off x="1287168" y="3368731"/>
              <a:ext cx="61934" cy="75296"/>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7" name="Google Shape;327;p37"/>
            <p:cNvSpPr/>
            <p:nvPr/>
          </p:nvSpPr>
          <p:spPr>
            <a:xfrm rot="5400000">
              <a:off x="1121047" y="3534794"/>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8" name="Google Shape;328;p37"/>
            <p:cNvSpPr/>
            <p:nvPr/>
          </p:nvSpPr>
          <p:spPr>
            <a:xfrm rot="5400000">
              <a:off x="1121047" y="3194679"/>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9" name="Google Shape;329;p37"/>
            <p:cNvSpPr/>
            <p:nvPr/>
          </p:nvSpPr>
          <p:spPr>
            <a:xfrm rot="5400000">
              <a:off x="954930" y="3028617"/>
              <a:ext cx="61934" cy="75296"/>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0" name="Google Shape;330;p37"/>
            <p:cNvSpPr/>
            <p:nvPr/>
          </p:nvSpPr>
          <p:spPr>
            <a:xfrm rot="5400000">
              <a:off x="954930" y="3368731"/>
              <a:ext cx="61934" cy="75296"/>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1" name="Google Shape;331;p37"/>
            <p:cNvSpPr/>
            <p:nvPr/>
          </p:nvSpPr>
          <p:spPr>
            <a:xfrm rot="5400000">
              <a:off x="788844" y="3534817"/>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2" name="Google Shape;332;p37"/>
            <p:cNvSpPr/>
            <p:nvPr/>
          </p:nvSpPr>
          <p:spPr>
            <a:xfrm rot="5400000">
              <a:off x="788844" y="3194702"/>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3" name="Google Shape;333;p37"/>
            <p:cNvSpPr/>
            <p:nvPr/>
          </p:nvSpPr>
          <p:spPr>
            <a:xfrm rot="5400000">
              <a:off x="622758" y="3028617"/>
              <a:ext cx="61934" cy="75296"/>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4" name="Google Shape;334;p37"/>
            <p:cNvSpPr/>
            <p:nvPr/>
          </p:nvSpPr>
          <p:spPr>
            <a:xfrm rot="5400000">
              <a:off x="622758" y="3368731"/>
              <a:ext cx="61934" cy="75296"/>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5" name="Google Shape;335;p37"/>
            <p:cNvSpPr/>
            <p:nvPr/>
          </p:nvSpPr>
          <p:spPr>
            <a:xfrm rot="5400000">
              <a:off x="456672" y="3534817"/>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6" name="Google Shape;336;p37"/>
            <p:cNvSpPr/>
            <p:nvPr/>
          </p:nvSpPr>
          <p:spPr>
            <a:xfrm rot="5400000">
              <a:off x="456672" y="3194702"/>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7" name="Google Shape;337;p37"/>
            <p:cNvSpPr/>
            <p:nvPr/>
          </p:nvSpPr>
          <p:spPr>
            <a:xfrm rot="5400000">
              <a:off x="290552" y="3028594"/>
              <a:ext cx="61934" cy="75341"/>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8" name="Google Shape;338;p37"/>
            <p:cNvSpPr/>
            <p:nvPr/>
          </p:nvSpPr>
          <p:spPr>
            <a:xfrm rot="5400000">
              <a:off x="290552" y="3368708"/>
              <a:ext cx="61934" cy="75341"/>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9" name="Google Shape;339;p37"/>
            <p:cNvSpPr/>
            <p:nvPr/>
          </p:nvSpPr>
          <p:spPr>
            <a:xfrm rot="5400000">
              <a:off x="124429" y="3534817"/>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0" name="Google Shape;340;p37"/>
            <p:cNvSpPr/>
            <p:nvPr/>
          </p:nvSpPr>
          <p:spPr>
            <a:xfrm rot="5400000">
              <a:off x="124429" y="3194702"/>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1" name="Google Shape;341;p37"/>
            <p:cNvSpPr/>
            <p:nvPr/>
          </p:nvSpPr>
          <p:spPr>
            <a:xfrm rot="5400000">
              <a:off x="2948028" y="3028617"/>
              <a:ext cx="61934" cy="75296"/>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2" name="Google Shape;342;p37"/>
            <p:cNvSpPr/>
            <p:nvPr/>
          </p:nvSpPr>
          <p:spPr>
            <a:xfrm rot="5400000">
              <a:off x="2948028" y="3368731"/>
              <a:ext cx="61934" cy="75296"/>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3" name="Google Shape;343;p37"/>
            <p:cNvSpPr/>
            <p:nvPr/>
          </p:nvSpPr>
          <p:spPr>
            <a:xfrm rot="5400000">
              <a:off x="2781941" y="3534817"/>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4" name="Google Shape;344;p37"/>
            <p:cNvSpPr/>
            <p:nvPr/>
          </p:nvSpPr>
          <p:spPr>
            <a:xfrm rot="5400000">
              <a:off x="2781941" y="3194702"/>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5" name="Google Shape;345;p37"/>
            <p:cNvSpPr/>
            <p:nvPr/>
          </p:nvSpPr>
          <p:spPr>
            <a:xfrm rot="5400000">
              <a:off x="2615855" y="-6680"/>
              <a:ext cx="61934" cy="75296"/>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6" name="Google Shape;346;p37"/>
            <p:cNvSpPr/>
            <p:nvPr/>
          </p:nvSpPr>
          <p:spPr>
            <a:xfrm rot="5400000">
              <a:off x="2615855" y="333434"/>
              <a:ext cx="61934" cy="75296"/>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7" name="Google Shape;347;p37"/>
            <p:cNvSpPr/>
            <p:nvPr/>
          </p:nvSpPr>
          <p:spPr>
            <a:xfrm rot="5400000">
              <a:off x="2615855" y="673547"/>
              <a:ext cx="61934" cy="75296"/>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8" name="Google Shape;348;p37"/>
            <p:cNvSpPr/>
            <p:nvPr/>
          </p:nvSpPr>
          <p:spPr>
            <a:xfrm rot="5400000">
              <a:off x="2615855" y="1013660"/>
              <a:ext cx="61934" cy="75296"/>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9" name="Google Shape;349;p37"/>
            <p:cNvSpPr/>
            <p:nvPr/>
          </p:nvSpPr>
          <p:spPr>
            <a:xfrm rot="5400000">
              <a:off x="2615855" y="1353774"/>
              <a:ext cx="61934" cy="75296"/>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0" name="Google Shape;350;p37"/>
            <p:cNvSpPr/>
            <p:nvPr/>
          </p:nvSpPr>
          <p:spPr>
            <a:xfrm rot="5400000">
              <a:off x="2615841" y="1693910"/>
              <a:ext cx="61964" cy="75296"/>
            </a:xfrm>
            <a:custGeom>
              <a:rect b="b" l="l" r="r" t="t"/>
              <a:pathLst>
                <a:path extrusionOk="0" h="160496" w="184308">
                  <a:moveTo>
                    <a:pt x="184309"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1" name="Google Shape;351;p37"/>
            <p:cNvSpPr/>
            <p:nvPr/>
          </p:nvSpPr>
          <p:spPr>
            <a:xfrm rot="5400000">
              <a:off x="2615855" y="2034048"/>
              <a:ext cx="61934" cy="75296"/>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2" name="Google Shape;352;p37"/>
            <p:cNvSpPr/>
            <p:nvPr/>
          </p:nvSpPr>
          <p:spPr>
            <a:xfrm rot="5400000">
              <a:off x="2615855" y="2374162"/>
              <a:ext cx="61934" cy="75296"/>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3" name="Google Shape;353;p37"/>
            <p:cNvSpPr/>
            <p:nvPr/>
          </p:nvSpPr>
          <p:spPr>
            <a:xfrm rot="5400000">
              <a:off x="2615855" y="2714275"/>
              <a:ext cx="61934" cy="75296"/>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4" name="Google Shape;354;p37"/>
            <p:cNvSpPr/>
            <p:nvPr/>
          </p:nvSpPr>
          <p:spPr>
            <a:xfrm rot="5400000">
              <a:off x="2449769" y="2880360"/>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5" name="Google Shape;355;p37"/>
            <p:cNvSpPr/>
            <p:nvPr/>
          </p:nvSpPr>
          <p:spPr>
            <a:xfrm rot="5400000">
              <a:off x="2449769" y="2540247"/>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6" name="Google Shape;356;p37"/>
            <p:cNvSpPr/>
            <p:nvPr/>
          </p:nvSpPr>
          <p:spPr>
            <a:xfrm rot="5400000">
              <a:off x="2449769" y="2200133"/>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7" name="Google Shape;357;p37"/>
            <p:cNvSpPr/>
            <p:nvPr/>
          </p:nvSpPr>
          <p:spPr>
            <a:xfrm rot="5400000">
              <a:off x="2449769" y="1859973"/>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8" name="Google Shape;358;p37"/>
            <p:cNvSpPr/>
            <p:nvPr/>
          </p:nvSpPr>
          <p:spPr>
            <a:xfrm rot="5400000">
              <a:off x="2449769" y="1519859"/>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9" name="Google Shape;359;p37"/>
            <p:cNvSpPr/>
            <p:nvPr/>
          </p:nvSpPr>
          <p:spPr>
            <a:xfrm rot="5400000">
              <a:off x="2449769" y="1179746"/>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0" name="Google Shape;360;p37"/>
            <p:cNvSpPr/>
            <p:nvPr/>
          </p:nvSpPr>
          <p:spPr>
            <a:xfrm rot="5400000">
              <a:off x="2449769" y="839633"/>
              <a:ext cx="61934" cy="75296"/>
            </a:xfrm>
            <a:custGeom>
              <a:rect b="b" l="l" r="r" t="t"/>
              <a:pathLst>
                <a:path extrusionOk="0" h="160496" w="184213">
                  <a:moveTo>
                    <a:pt x="0" y="0"/>
                  </a:moveTo>
                  <a:lnTo>
                    <a:pt x="184214"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1" name="Google Shape;361;p37"/>
            <p:cNvSpPr/>
            <p:nvPr/>
          </p:nvSpPr>
          <p:spPr>
            <a:xfrm rot="5400000">
              <a:off x="2449769" y="499519"/>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2" name="Google Shape;362;p37"/>
            <p:cNvSpPr/>
            <p:nvPr/>
          </p:nvSpPr>
          <p:spPr>
            <a:xfrm rot="5400000">
              <a:off x="2449769" y="159405"/>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3" name="Google Shape;363;p37"/>
            <p:cNvSpPr/>
            <p:nvPr/>
          </p:nvSpPr>
          <p:spPr>
            <a:xfrm rot="5400000">
              <a:off x="2283683" y="-6680"/>
              <a:ext cx="61934" cy="75296"/>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4" name="Google Shape;364;p37"/>
            <p:cNvSpPr/>
            <p:nvPr/>
          </p:nvSpPr>
          <p:spPr>
            <a:xfrm rot="5400000">
              <a:off x="2283683" y="333434"/>
              <a:ext cx="61934" cy="75296"/>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5" name="Google Shape;365;p37"/>
            <p:cNvSpPr/>
            <p:nvPr/>
          </p:nvSpPr>
          <p:spPr>
            <a:xfrm rot="5400000">
              <a:off x="2283683" y="673547"/>
              <a:ext cx="61934" cy="75296"/>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6" name="Google Shape;366;p37"/>
            <p:cNvSpPr/>
            <p:nvPr/>
          </p:nvSpPr>
          <p:spPr>
            <a:xfrm rot="5400000">
              <a:off x="2283683" y="1013660"/>
              <a:ext cx="61934" cy="75296"/>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7" name="Google Shape;367;p37"/>
            <p:cNvSpPr/>
            <p:nvPr/>
          </p:nvSpPr>
          <p:spPr>
            <a:xfrm rot="5400000">
              <a:off x="2283683" y="1353774"/>
              <a:ext cx="61934" cy="75296"/>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8" name="Google Shape;368;p37"/>
            <p:cNvSpPr/>
            <p:nvPr/>
          </p:nvSpPr>
          <p:spPr>
            <a:xfrm rot="5400000">
              <a:off x="2283668" y="1693910"/>
              <a:ext cx="61964" cy="75296"/>
            </a:xfrm>
            <a:custGeom>
              <a:rect b="b" l="l" r="r" t="t"/>
              <a:pathLst>
                <a:path extrusionOk="0" h="160496" w="184308">
                  <a:moveTo>
                    <a:pt x="184309"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9" name="Google Shape;369;p37"/>
            <p:cNvSpPr/>
            <p:nvPr/>
          </p:nvSpPr>
          <p:spPr>
            <a:xfrm rot="5400000">
              <a:off x="2283683" y="2034048"/>
              <a:ext cx="61934" cy="75296"/>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0" name="Google Shape;370;p37"/>
            <p:cNvSpPr/>
            <p:nvPr/>
          </p:nvSpPr>
          <p:spPr>
            <a:xfrm rot="5400000">
              <a:off x="2283683" y="2374162"/>
              <a:ext cx="61934" cy="75296"/>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1" name="Google Shape;371;p37"/>
            <p:cNvSpPr/>
            <p:nvPr/>
          </p:nvSpPr>
          <p:spPr>
            <a:xfrm rot="5400000">
              <a:off x="2283683" y="2714275"/>
              <a:ext cx="61934" cy="75296"/>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2" name="Google Shape;372;p37"/>
            <p:cNvSpPr/>
            <p:nvPr/>
          </p:nvSpPr>
          <p:spPr>
            <a:xfrm rot="5400000">
              <a:off x="2117598" y="2880360"/>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3" name="Google Shape;373;p37"/>
            <p:cNvSpPr/>
            <p:nvPr/>
          </p:nvSpPr>
          <p:spPr>
            <a:xfrm rot="5400000">
              <a:off x="2117598" y="2540247"/>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4" name="Google Shape;374;p37"/>
            <p:cNvSpPr/>
            <p:nvPr/>
          </p:nvSpPr>
          <p:spPr>
            <a:xfrm rot="5400000">
              <a:off x="2117598" y="2200133"/>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5" name="Google Shape;375;p37"/>
            <p:cNvSpPr/>
            <p:nvPr/>
          </p:nvSpPr>
          <p:spPr>
            <a:xfrm rot="5400000">
              <a:off x="2117598" y="1859973"/>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6" name="Google Shape;376;p37"/>
            <p:cNvSpPr/>
            <p:nvPr/>
          </p:nvSpPr>
          <p:spPr>
            <a:xfrm rot="5400000">
              <a:off x="2117598" y="1519859"/>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7" name="Google Shape;377;p37"/>
            <p:cNvSpPr/>
            <p:nvPr/>
          </p:nvSpPr>
          <p:spPr>
            <a:xfrm rot="5400000">
              <a:off x="2117598" y="1179746"/>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8" name="Google Shape;378;p37"/>
            <p:cNvSpPr/>
            <p:nvPr/>
          </p:nvSpPr>
          <p:spPr>
            <a:xfrm rot="5400000">
              <a:off x="2117598" y="839633"/>
              <a:ext cx="61934" cy="75296"/>
            </a:xfrm>
            <a:custGeom>
              <a:rect b="b" l="l" r="r" t="t"/>
              <a:pathLst>
                <a:path extrusionOk="0" h="160496" w="184213">
                  <a:moveTo>
                    <a:pt x="0" y="0"/>
                  </a:moveTo>
                  <a:lnTo>
                    <a:pt x="184214"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9" name="Google Shape;379;p37"/>
            <p:cNvSpPr/>
            <p:nvPr/>
          </p:nvSpPr>
          <p:spPr>
            <a:xfrm rot="5400000">
              <a:off x="2117598" y="499519"/>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0" name="Google Shape;380;p37"/>
            <p:cNvSpPr/>
            <p:nvPr/>
          </p:nvSpPr>
          <p:spPr>
            <a:xfrm rot="5400000">
              <a:off x="2117598" y="159405"/>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1" name="Google Shape;381;p37"/>
            <p:cNvSpPr/>
            <p:nvPr/>
          </p:nvSpPr>
          <p:spPr>
            <a:xfrm rot="5400000">
              <a:off x="1951511" y="-6680"/>
              <a:ext cx="61934" cy="75296"/>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2" name="Google Shape;382;p37"/>
            <p:cNvSpPr/>
            <p:nvPr/>
          </p:nvSpPr>
          <p:spPr>
            <a:xfrm rot="5400000">
              <a:off x="1951511" y="333434"/>
              <a:ext cx="61934" cy="75296"/>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3" name="Google Shape;383;p37"/>
            <p:cNvSpPr/>
            <p:nvPr/>
          </p:nvSpPr>
          <p:spPr>
            <a:xfrm rot="5400000">
              <a:off x="1951511" y="673547"/>
              <a:ext cx="61934" cy="75296"/>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4" name="Google Shape;384;p37"/>
            <p:cNvSpPr/>
            <p:nvPr/>
          </p:nvSpPr>
          <p:spPr>
            <a:xfrm rot="5400000">
              <a:off x="1951511" y="1013660"/>
              <a:ext cx="61934" cy="75296"/>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5" name="Google Shape;385;p37"/>
            <p:cNvSpPr/>
            <p:nvPr/>
          </p:nvSpPr>
          <p:spPr>
            <a:xfrm rot="5400000">
              <a:off x="1951511" y="1353774"/>
              <a:ext cx="61934" cy="75296"/>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6" name="Google Shape;386;p37"/>
            <p:cNvSpPr/>
            <p:nvPr/>
          </p:nvSpPr>
          <p:spPr>
            <a:xfrm rot="5400000">
              <a:off x="1951496" y="1693910"/>
              <a:ext cx="61964" cy="75296"/>
            </a:xfrm>
            <a:custGeom>
              <a:rect b="b" l="l" r="r" t="t"/>
              <a:pathLst>
                <a:path extrusionOk="0" h="160496" w="184308">
                  <a:moveTo>
                    <a:pt x="184309"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7" name="Google Shape;387;p37"/>
            <p:cNvSpPr/>
            <p:nvPr/>
          </p:nvSpPr>
          <p:spPr>
            <a:xfrm rot="5400000">
              <a:off x="1951511" y="2034048"/>
              <a:ext cx="61934" cy="75296"/>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8" name="Google Shape;388;p37"/>
            <p:cNvSpPr/>
            <p:nvPr/>
          </p:nvSpPr>
          <p:spPr>
            <a:xfrm rot="5400000">
              <a:off x="1951511" y="2374162"/>
              <a:ext cx="61934" cy="75296"/>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9" name="Google Shape;389;p37"/>
            <p:cNvSpPr/>
            <p:nvPr/>
          </p:nvSpPr>
          <p:spPr>
            <a:xfrm rot="5400000">
              <a:off x="1951511" y="2714275"/>
              <a:ext cx="61934" cy="75296"/>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0" name="Google Shape;390;p37"/>
            <p:cNvSpPr/>
            <p:nvPr/>
          </p:nvSpPr>
          <p:spPr>
            <a:xfrm rot="5400000">
              <a:off x="1785426" y="2880360"/>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1" name="Google Shape;391;p37"/>
            <p:cNvSpPr/>
            <p:nvPr/>
          </p:nvSpPr>
          <p:spPr>
            <a:xfrm rot="5400000">
              <a:off x="1785426" y="2540247"/>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2" name="Google Shape;392;p37"/>
            <p:cNvSpPr/>
            <p:nvPr/>
          </p:nvSpPr>
          <p:spPr>
            <a:xfrm rot="5400000">
              <a:off x="1785426" y="2200133"/>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3" name="Google Shape;393;p37"/>
            <p:cNvSpPr/>
            <p:nvPr/>
          </p:nvSpPr>
          <p:spPr>
            <a:xfrm rot="5400000">
              <a:off x="1785426" y="1859973"/>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4" name="Google Shape;394;p37"/>
            <p:cNvSpPr/>
            <p:nvPr/>
          </p:nvSpPr>
          <p:spPr>
            <a:xfrm rot="5400000">
              <a:off x="1785426" y="1519859"/>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5" name="Google Shape;395;p37"/>
            <p:cNvSpPr/>
            <p:nvPr/>
          </p:nvSpPr>
          <p:spPr>
            <a:xfrm rot="5400000">
              <a:off x="1785426" y="1179746"/>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6" name="Google Shape;396;p37"/>
            <p:cNvSpPr/>
            <p:nvPr/>
          </p:nvSpPr>
          <p:spPr>
            <a:xfrm rot="5400000">
              <a:off x="1785426" y="839633"/>
              <a:ext cx="61934" cy="75296"/>
            </a:xfrm>
            <a:custGeom>
              <a:rect b="b" l="l" r="r" t="t"/>
              <a:pathLst>
                <a:path extrusionOk="0" h="160496" w="184213">
                  <a:moveTo>
                    <a:pt x="0" y="0"/>
                  </a:moveTo>
                  <a:lnTo>
                    <a:pt x="184214"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7" name="Google Shape;397;p37"/>
            <p:cNvSpPr/>
            <p:nvPr/>
          </p:nvSpPr>
          <p:spPr>
            <a:xfrm rot="5400000">
              <a:off x="1785426" y="499519"/>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8" name="Google Shape;398;p37"/>
            <p:cNvSpPr/>
            <p:nvPr/>
          </p:nvSpPr>
          <p:spPr>
            <a:xfrm rot="5400000">
              <a:off x="1785426" y="159405"/>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9" name="Google Shape;399;p37"/>
            <p:cNvSpPr/>
            <p:nvPr/>
          </p:nvSpPr>
          <p:spPr>
            <a:xfrm rot="5400000">
              <a:off x="1619339" y="-6680"/>
              <a:ext cx="61934" cy="75296"/>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0" name="Google Shape;400;p37"/>
            <p:cNvSpPr/>
            <p:nvPr/>
          </p:nvSpPr>
          <p:spPr>
            <a:xfrm rot="5400000">
              <a:off x="1619339" y="333434"/>
              <a:ext cx="61934" cy="75296"/>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1" name="Google Shape;401;p37"/>
            <p:cNvSpPr/>
            <p:nvPr/>
          </p:nvSpPr>
          <p:spPr>
            <a:xfrm rot="5400000">
              <a:off x="1619339" y="673547"/>
              <a:ext cx="61934" cy="75296"/>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2" name="Google Shape;402;p37"/>
            <p:cNvSpPr/>
            <p:nvPr/>
          </p:nvSpPr>
          <p:spPr>
            <a:xfrm rot="5400000">
              <a:off x="1619339" y="1013660"/>
              <a:ext cx="61934" cy="75296"/>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3" name="Google Shape;403;p37"/>
            <p:cNvSpPr/>
            <p:nvPr/>
          </p:nvSpPr>
          <p:spPr>
            <a:xfrm rot="5400000">
              <a:off x="1619339" y="1353774"/>
              <a:ext cx="61934" cy="75296"/>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4" name="Google Shape;404;p37"/>
            <p:cNvSpPr/>
            <p:nvPr/>
          </p:nvSpPr>
          <p:spPr>
            <a:xfrm rot="5400000">
              <a:off x="1619324" y="1693910"/>
              <a:ext cx="61964" cy="75296"/>
            </a:xfrm>
            <a:custGeom>
              <a:rect b="b" l="l" r="r" t="t"/>
              <a:pathLst>
                <a:path extrusionOk="0" h="160496" w="184308">
                  <a:moveTo>
                    <a:pt x="184309"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5" name="Google Shape;405;p37"/>
            <p:cNvSpPr/>
            <p:nvPr/>
          </p:nvSpPr>
          <p:spPr>
            <a:xfrm rot="5400000">
              <a:off x="1619339" y="2034048"/>
              <a:ext cx="61934" cy="75296"/>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6" name="Google Shape;406;p37"/>
            <p:cNvSpPr/>
            <p:nvPr/>
          </p:nvSpPr>
          <p:spPr>
            <a:xfrm rot="5400000">
              <a:off x="1619339" y="2374162"/>
              <a:ext cx="61934" cy="75296"/>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7" name="Google Shape;407;p37"/>
            <p:cNvSpPr/>
            <p:nvPr/>
          </p:nvSpPr>
          <p:spPr>
            <a:xfrm rot="5400000">
              <a:off x="1619339" y="2714275"/>
              <a:ext cx="61934" cy="75296"/>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8" name="Google Shape;408;p37"/>
            <p:cNvSpPr/>
            <p:nvPr/>
          </p:nvSpPr>
          <p:spPr>
            <a:xfrm rot="5400000">
              <a:off x="1453253" y="2880360"/>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9" name="Google Shape;409;p37"/>
            <p:cNvSpPr/>
            <p:nvPr/>
          </p:nvSpPr>
          <p:spPr>
            <a:xfrm rot="5400000">
              <a:off x="1453253" y="2540247"/>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0" name="Google Shape;410;p37"/>
            <p:cNvSpPr/>
            <p:nvPr/>
          </p:nvSpPr>
          <p:spPr>
            <a:xfrm rot="5400000">
              <a:off x="1453253" y="2200133"/>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1" name="Google Shape;411;p37"/>
            <p:cNvSpPr/>
            <p:nvPr/>
          </p:nvSpPr>
          <p:spPr>
            <a:xfrm rot="5400000">
              <a:off x="1453253" y="1859973"/>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2" name="Google Shape;412;p37"/>
            <p:cNvSpPr/>
            <p:nvPr/>
          </p:nvSpPr>
          <p:spPr>
            <a:xfrm rot="5400000">
              <a:off x="1453253" y="1519859"/>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3" name="Google Shape;413;p37"/>
            <p:cNvSpPr/>
            <p:nvPr/>
          </p:nvSpPr>
          <p:spPr>
            <a:xfrm rot="5400000">
              <a:off x="1453253" y="1179746"/>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4" name="Google Shape;414;p37"/>
            <p:cNvSpPr/>
            <p:nvPr/>
          </p:nvSpPr>
          <p:spPr>
            <a:xfrm rot="5400000">
              <a:off x="1453253" y="839633"/>
              <a:ext cx="61934" cy="75296"/>
            </a:xfrm>
            <a:custGeom>
              <a:rect b="b" l="l" r="r" t="t"/>
              <a:pathLst>
                <a:path extrusionOk="0" h="160496" w="184213">
                  <a:moveTo>
                    <a:pt x="0" y="0"/>
                  </a:moveTo>
                  <a:lnTo>
                    <a:pt x="184214"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5" name="Google Shape;415;p37"/>
            <p:cNvSpPr/>
            <p:nvPr/>
          </p:nvSpPr>
          <p:spPr>
            <a:xfrm rot="5400000">
              <a:off x="1453253" y="499519"/>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6" name="Google Shape;416;p37"/>
            <p:cNvSpPr/>
            <p:nvPr/>
          </p:nvSpPr>
          <p:spPr>
            <a:xfrm rot="5400000">
              <a:off x="1453253" y="159405"/>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7" name="Google Shape;417;p37"/>
            <p:cNvSpPr/>
            <p:nvPr/>
          </p:nvSpPr>
          <p:spPr>
            <a:xfrm rot="5400000">
              <a:off x="1287168" y="-6680"/>
              <a:ext cx="61934" cy="75296"/>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8" name="Google Shape;418;p37"/>
            <p:cNvSpPr/>
            <p:nvPr/>
          </p:nvSpPr>
          <p:spPr>
            <a:xfrm rot="5400000">
              <a:off x="1287168" y="333434"/>
              <a:ext cx="61934" cy="75296"/>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9" name="Google Shape;419;p37"/>
            <p:cNvSpPr/>
            <p:nvPr/>
          </p:nvSpPr>
          <p:spPr>
            <a:xfrm rot="5400000">
              <a:off x="1287168" y="673547"/>
              <a:ext cx="61934" cy="75296"/>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0" name="Google Shape;420;p37"/>
            <p:cNvSpPr/>
            <p:nvPr/>
          </p:nvSpPr>
          <p:spPr>
            <a:xfrm rot="5400000">
              <a:off x="1287168" y="1013660"/>
              <a:ext cx="61934" cy="75296"/>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1" name="Google Shape;421;p37"/>
            <p:cNvSpPr/>
            <p:nvPr/>
          </p:nvSpPr>
          <p:spPr>
            <a:xfrm rot="5400000">
              <a:off x="1287168" y="1353774"/>
              <a:ext cx="61934" cy="75296"/>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2" name="Google Shape;422;p37"/>
            <p:cNvSpPr/>
            <p:nvPr/>
          </p:nvSpPr>
          <p:spPr>
            <a:xfrm rot="5400000">
              <a:off x="1287153" y="1693910"/>
              <a:ext cx="61964" cy="75296"/>
            </a:xfrm>
            <a:custGeom>
              <a:rect b="b" l="l" r="r" t="t"/>
              <a:pathLst>
                <a:path extrusionOk="0" h="160496" w="184308">
                  <a:moveTo>
                    <a:pt x="184309"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3" name="Google Shape;423;p37"/>
            <p:cNvSpPr/>
            <p:nvPr/>
          </p:nvSpPr>
          <p:spPr>
            <a:xfrm rot="5400000">
              <a:off x="1287168" y="2034048"/>
              <a:ext cx="61934" cy="75296"/>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4" name="Google Shape;424;p37"/>
            <p:cNvSpPr/>
            <p:nvPr/>
          </p:nvSpPr>
          <p:spPr>
            <a:xfrm rot="5400000">
              <a:off x="1287168" y="2374162"/>
              <a:ext cx="61934" cy="75296"/>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5" name="Google Shape;425;p37"/>
            <p:cNvSpPr/>
            <p:nvPr/>
          </p:nvSpPr>
          <p:spPr>
            <a:xfrm rot="5400000">
              <a:off x="1287168" y="2714275"/>
              <a:ext cx="61934" cy="75296"/>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6" name="Google Shape;426;p37"/>
            <p:cNvSpPr/>
            <p:nvPr/>
          </p:nvSpPr>
          <p:spPr>
            <a:xfrm rot="5400000">
              <a:off x="1121047" y="2880338"/>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7" name="Google Shape;427;p37"/>
            <p:cNvSpPr/>
            <p:nvPr/>
          </p:nvSpPr>
          <p:spPr>
            <a:xfrm rot="5400000">
              <a:off x="1121047" y="2540224"/>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8" name="Google Shape;428;p37"/>
            <p:cNvSpPr/>
            <p:nvPr/>
          </p:nvSpPr>
          <p:spPr>
            <a:xfrm rot="5400000">
              <a:off x="1121047" y="2200111"/>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9" name="Google Shape;429;p37"/>
            <p:cNvSpPr/>
            <p:nvPr/>
          </p:nvSpPr>
          <p:spPr>
            <a:xfrm rot="5400000">
              <a:off x="1121047" y="1859951"/>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0" name="Google Shape;430;p37"/>
            <p:cNvSpPr/>
            <p:nvPr/>
          </p:nvSpPr>
          <p:spPr>
            <a:xfrm rot="5400000">
              <a:off x="1121047" y="1519837"/>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1" name="Google Shape;431;p37"/>
            <p:cNvSpPr/>
            <p:nvPr/>
          </p:nvSpPr>
          <p:spPr>
            <a:xfrm rot="5400000">
              <a:off x="1121047" y="1179724"/>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2" name="Google Shape;432;p37"/>
            <p:cNvSpPr/>
            <p:nvPr/>
          </p:nvSpPr>
          <p:spPr>
            <a:xfrm rot="5400000">
              <a:off x="1121047" y="839610"/>
              <a:ext cx="61934" cy="75341"/>
            </a:xfrm>
            <a:custGeom>
              <a:rect b="b" l="l" r="r" t="t"/>
              <a:pathLst>
                <a:path extrusionOk="0" h="160591" w="184213">
                  <a:moveTo>
                    <a:pt x="0" y="0"/>
                  </a:moveTo>
                  <a:lnTo>
                    <a:pt x="184214"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3" name="Google Shape;433;p37"/>
            <p:cNvSpPr/>
            <p:nvPr/>
          </p:nvSpPr>
          <p:spPr>
            <a:xfrm rot="5400000">
              <a:off x="1121047" y="499497"/>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4" name="Google Shape;434;p37"/>
            <p:cNvSpPr/>
            <p:nvPr/>
          </p:nvSpPr>
          <p:spPr>
            <a:xfrm rot="5400000">
              <a:off x="1121047" y="159382"/>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5" name="Google Shape;435;p37"/>
            <p:cNvSpPr/>
            <p:nvPr/>
          </p:nvSpPr>
          <p:spPr>
            <a:xfrm rot="5400000">
              <a:off x="954930" y="-6680"/>
              <a:ext cx="61934" cy="75296"/>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6" name="Google Shape;436;p37"/>
            <p:cNvSpPr/>
            <p:nvPr/>
          </p:nvSpPr>
          <p:spPr>
            <a:xfrm rot="5400000">
              <a:off x="954930" y="333434"/>
              <a:ext cx="61934" cy="75296"/>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7" name="Google Shape;437;p37"/>
            <p:cNvSpPr/>
            <p:nvPr/>
          </p:nvSpPr>
          <p:spPr>
            <a:xfrm rot="5400000">
              <a:off x="954930" y="673547"/>
              <a:ext cx="61934" cy="75296"/>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8" name="Google Shape;438;p37"/>
            <p:cNvSpPr/>
            <p:nvPr/>
          </p:nvSpPr>
          <p:spPr>
            <a:xfrm rot="5400000">
              <a:off x="954930" y="1013660"/>
              <a:ext cx="61934" cy="75296"/>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9" name="Google Shape;439;p37"/>
            <p:cNvSpPr/>
            <p:nvPr/>
          </p:nvSpPr>
          <p:spPr>
            <a:xfrm rot="5400000">
              <a:off x="954930" y="1353774"/>
              <a:ext cx="61934" cy="75296"/>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0" name="Google Shape;440;p37"/>
            <p:cNvSpPr/>
            <p:nvPr/>
          </p:nvSpPr>
          <p:spPr>
            <a:xfrm rot="5400000">
              <a:off x="954915" y="1693910"/>
              <a:ext cx="61964" cy="75296"/>
            </a:xfrm>
            <a:custGeom>
              <a:rect b="b" l="l" r="r" t="t"/>
              <a:pathLst>
                <a:path extrusionOk="0" h="160496" w="184308">
                  <a:moveTo>
                    <a:pt x="184309"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1" name="Google Shape;441;p37"/>
            <p:cNvSpPr/>
            <p:nvPr/>
          </p:nvSpPr>
          <p:spPr>
            <a:xfrm rot="5400000">
              <a:off x="954930" y="2034048"/>
              <a:ext cx="61934" cy="75296"/>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2" name="Google Shape;442;p37"/>
            <p:cNvSpPr/>
            <p:nvPr/>
          </p:nvSpPr>
          <p:spPr>
            <a:xfrm rot="5400000">
              <a:off x="954930" y="2374162"/>
              <a:ext cx="61934" cy="75296"/>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3" name="Google Shape;443;p37"/>
            <p:cNvSpPr/>
            <p:nvPr/>
          </p:nvSpPr>
          <p:spPr>
            <a:xfrm rot="5400000">
              <a:off x="954930" y="2714275"/>
              <a:ext cx="61934" cy="75296"/>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4" name="Google Shape;444;p37"/>
            <p:cNvSpPr/>
            <p:nvPr/>
          </p:nvSpPr>
          <p:spPr>
            <a:xfrm rot="5400000">
              <a:off x="788844" y="2880360"/>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5" name="Google Shape;445;p37"/>
            <p:cNvSpPr/>
            <p:nvPr/>
          </p:nvSpPr>
          <p:spPr>
            <a:xfrm rot="5400000">
              <a:off x="788844" y="2540247"/>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6" name="Google Shape;446;p37"/>
            <p:cNvSpPr/>
            <p:nvPr/>
          </p:nvSpPr>
          <p:spPr>
            <a:xfrm rot="5400000">
              <a:off x="788844" y="2200133"/>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7" name="Google Shape;447;p37"/>
            <p:cNvSpPr/>
            <p:nvPr/>
          </p:nvSpPr>
          <p:spPr>
            <a:xfrm rot="5400000">
              <a:off x="788844" y="1859973"/>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8" name="Google Shape;448;p37"/>
            <p:cNvSpPr/>
            <p:nvPr/>
          </p:nvSpPr>
          <p:spPr>
            <a:xfrm rot="5400000">
              <a:off x="788844" y="1519859"/>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9" name="Google Shape;449;p37"/>
            <p:cNvSpPr/>
            <p:nvPr/>
          </p:nvSpPr>
          <p:spPr>
            <a:xfrm rot="5400000">
              <a:off x="788844" y="1179746"/>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0" name="Google Shape;450;p37"/>
            <p:cNvSpPr/>
            <p:nvPr/>
          </p:nvSpPr>
          <p:spPr>
            <a:xfrm rot="5400000">
              <a:off x="788844" y="839633"/>
              <a:ext cx="61934" cy="75296"/>
            </a:xfrm>
            <a:custGeom>
              <a:rect b="b" l="l" r="r" t="t"/>
              <a:pathLst>
                <a:path extrusionOk="0" h="160496" w="184213">
                  <a:moveTo>
                    <a:pt x="0" y="0"/>
                  </a:moveTo>
                  <a:lnTo>
                    <a:pt x="184214"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1" name="Google Shape;451;p37"/>
            <p:cNvSpPr/>
            <p:nvPr/>
          </p:nvSpPr>
          <p:spPr>
            <a:xfrm rot="5400000">
              <a:off x="788844" y="499519"/>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2" name="Google Shape;452;p37"/>
            <p:cNvSpPr/>
            <p:nvPr/>
          </p:nvSpPr>
          <p:spPr>
            <a:xfrm rot="5400000">
              <a:off x="788844" y="159405"/>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3" name="Google Shape;453;p37"/>
            <p:cNvSpPr/>
            <p:nvPr/>
          </p:nvSpPr>
          <p:spPr>
            <a:xfrm rot="5400000">
              <a:off x="622758" y="-6680"/>
              <a:ext cx="61934" cy="75296"/>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4" name="Google Shape;454;p37"/>
            <p:cNvSpPr/>
            <p:nvPr/>
          </p:nvSpPr>
          <p:spPr>
            <a:xfrm rot="5400000">
              <a:off x="622758" y="333434"/>
              <a:ext cx="61934" cy="75296"/>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5" name="Google Shape;455;p37"/>
            <p:cNvSpPr/>
            <p:nvPr/>
          </p:nvSpPr>
          <p:spPr>
            <a:xfrm rot="5400000">
              <a:off x="622758" y="673547"/>
              <a:ext cx="61934" cy="75296"/>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6" name="Google Shape;456;p37"/>
            <p:cNvSpPr/>
            <p:nvPr/>
          </p:nvSpPr>
          <p:spPr>
            <a:xfrm rot="5400000">
              <a:off x="622758" y="1013660"/>
              <a:ext cx="61934" cy="75296"/>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7" name="Google Shape;457;p37"/>
            <p:cNvSpPr/>
            <p:nvPr/>
          </p:nvSpPr>
          <p:spPr>
            <a:xfrm rot="5400000">
              <a:off x="622758" y="1353774"/>
              <a:ext cx="61934" cy="75296"/>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8" name="Google Shape;458;p37"/>
            <p:cNvSpPr/>
            <p:nvPr/>
          </p:nvSpPr>
          <p:spPr>
            <a:xfrm rot="5400000">
              <a:off x="622743" y="1693910"/>
              <a:ext cx="61964" cy="75296"/>
            </a:xfrm>
            <a:custGeom>
              <a:rect b="b" l="l" r="r" t="t"/>
              <a:pathLst>
                <a:path extrusionOk="0" h="160496" w="184308">
                  <a:moveTo>
                    <a:pt x="184309"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9" name="Google Shape;459;p37"/>
            <p:cNvSpPr/>
            <p:nvPr/>
          </p:nvSpPr>
          <p:spPr>
            <a:xfrm rot="5400000">
              <a:off x="622758" y="2034048"/>
              <a:ext cx="61934" cy="75296"/>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0" name="Google Shape;460;p37"/>
            <p:cNvSpPr/>
            <p:nvPr/>
          </p:nvSpPr>
          <p:spPr>
            <a:xfrm rot="5400000">
              <a:off x="622758" y="2374162"/>
              <a:ext cx="61934" cy="75296"/>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1" name="Google Shape;461;p37"/>
            <p:cNvSpPr/>
            <p:nvPr/>
          </p:nvSpPr>
          <p:spPr>
            <a:xfrm rot="5400000">
              <a:off x="622758" y="2714275"/>
              <a:ext cx="61934" cy="75296"/>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2" name="Google Shape;462;p37"/>
            <p:cNvSpPr/>
            <p:nvPr/>
          </p:nvSpPr>
          <p:spPr>
            <a:xfrm rot="5400000">
              <a:off x="456672" y="2880360"/>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3" name="Google Shape;463;p37"/>
            <p:cNvSpPr/>
            <p:nvPr/>
          </p:nvSpPr>
          <p:spPr>
            <a:xfrm rot="5400000">
              <a:off x="456672" y="2540247"/>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4" name="Google Shape;464;p37"/>
            <p:cNvSpPr/>
            <p:nvPr/>
          </p:nvSpPr>
          <p:spPr>
            <a:xfrm rot="5400000">
              <a:off x="456672" y="2200133"/>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5" name="Google Shape;465;p37"/>
            <p:cNvSpPr/>
            <p:nvPr/>
          </p:nvSpPr>
          <p:spPr>
            <a:xfrm rot="5400000">
              <a:off x="456672" y="1859973"/>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6" name="Google Shape;466;p37"/>
            <p:cNvSpPr/>
            <p:nvPr/>
          </p:nvSpPr>
          <p:spPr>
            <a:xfrm rot="5400000">
              <a:off x="456672" y="1519859"/>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7" name="Google Shape;467;p37"/>
            <p:cNvSpPr/>
            <p:nvPr/>
          </p:nvSpPr>
          <p:spPr>
            <a:xfrm rot="5400000">
              <a:off x="456672" y="1179746"/>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8" name="Google Shape;468;p37"/>
            <p:cNvSpPr/>
            <p:nvPr/>
          </p:nvSpPr>
          <p:spPr>
            <a:xfrm rot="5400000">
              <a:off x="456672" y="839633"/>
              <a:ext cx="61934" cy="75296"/>
            </a:xfrm>
            <a:custGeom>
              <a:rect b="b" l="l" r="r" t="t"/>
              <a:pathLst>
                <a:path extrusionOk="0" h="160496" w="184213">
                  <a:moveTo>
                    <a:pt x="0" y="0"/>
                  </a:moveTo>
                  <a:lnTo>
                    <a:pt x="184214"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9" name="Google Shape;469;p37"/>
            <p:cNvSpPr/>
            <p:nvPr/>
          </p:nvSpPr>
          <p:spPr>
            <a:xfrm rot="5400000">
              <a:off x="456672" y="499519"/>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0" name="Google Shape;470;p37"/>
            <p:cNvSpPr/>
            <p:nvPr/>
          </p:nvSpPr>
          <p:spPr>
            <a:xfrm rot="5400000">
              <a:off x="456672" y="159405"/>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1" name="Google Shape;471;p37"/>
            <p:cNvSpPr/>
            <p:nvPr/>
          </p:nvSpPr>
          <p:spPr>
            <a:xfrm rot="5400000">
              <a:off x="290552" y="-6703"/>
              <a:ext cx="61934" cy="75341"/>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2" name="Google Shape;472;p37"/>
            <p:cNvSpPr/>
            <p:nvPr/>
          </p:nvSpPr>
          <p:spPr>
            <a:xfrm rot="5400000">
              <a:off x="290552" y="333411"/>
              <a:ext cx="61934" cy="75341"/>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3" name="Google Shape;473;p37"/>
            <p:cNvSpPr/>
            <p:nvPr/>
          </p:nvSpPr>
          <p:spPr>
            <a:xfrm rot="5400000">
              <a:off x="290552" y="673524"/>
              <a:ext cx="61934" cy="75341"/>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4" name="Google Shape;474;p37"/>
            <p:cNvSpPr/>
            <p:nvPr/>
          </p:nvSpPr>
          <p:spPr>
            <a:xfrm rot="5400000">
              <a:off x="290552" y="1013638"/>
              <a:ext cx="61934" cy="75341"/>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5" name="Google Shape;475;p37"/>
            <p:cNvSpPr/>
            <p:nvPr/>
          </p:nvSpPr>
          <p:spPr>
            <a:xfrm rot="5400000">
              <a:off x="290552" y="1353752"/>
              <a:ext cx="61934" cy="75341"/>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6" name="Google Shape;476;p37"/>
            <p:cNvSpPr/>
            <p:nvPr/>
          </p:nvSpPr>
          <p:spPr>
            <a:xfrm rot="5400000">
              <a:off x="290537" y="1693888"/>
              <a:ext cx="61966" cy="75341"/>
            </a:xfrm>
            <a:custGeom>
              <a:rect b="b" l="l" r="r" t="t"/>
              <a:pathLst>
                <a:path extrusionOk="0" h="160591" w="184308">
                  <a:moveTo>
                    <a:pt x="184309"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7" name="Google Shape;477;p37"/>
            <p:cNvSpPr/>
            <p:nvPr/>
          </p:nvSpPr>
          <p:spPr>
            <a:xfrm rot="5400000">
              <a:off x="290552" y="2034025"/>
              <a:ext cx="61934" cy="75341"/>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8" name="Google Shape;478;p37"/>
            <p:cNvSpPr/>
            <p:nvPr/>
          </p:nvSpPr>
          <p:spPr>
            <a:xfrm rot="5400000">
              <a:off x="290552" y="2374139"/>
              <a:ext cx="61934" cy="75341"/>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9" name="Google Shape;479;p37"/>
            <p:cNvSpPr/>
            <p:nvPr/>
          </p:nvSpPr>
          <p:spPr>
            <a:xfrm rot="5400000">
              <a:off x="290552" y="2714252"/>
              <a:ext cx="61934" cy="75341"/>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0" name="Google Shape;480;p37"/>
            <p:cNvSpPr/>
            <p:nvPr/>
          </p:nvSpPr>
          <p:spPr>
            <a:xfrm rot="5400000">
              <a:off x="124429" y="2880360"/>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1" name="Google Shape;481;p37"/>
            <p:cNvSpPr/>
            <p:nvPr/>
          </p:nvSpPr>
          <p:spPr>
            <a:xfrm rot="5400000">
              <a:off x="124429" y="2540247"/>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2" name="Google Shape;482;p37"/>
            <p:cNvSpPr/>
            <p:nvPr/>
          </p:nvSpPr>
          <p:spPr>
            <a:xfrm rot="5400000">
              <a:off x="124429" y="2200133"/>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3" name="Google Shape;483;p37"/>
            <p:cNvSpPr/>
            <p:nvPr/>
          </p:nvSpPr>
          <p:spPr>
            <a:xfrm rot="5400000">
              <a:off x="124429" y="1859973"/>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4" name="Google Shape;484;p37"/>
            <p:cNvSpPr/>
            <p:nvPr/>
          </p:nvSpPr>
          <p:spPr>
            <a:xfrm rot="5400000">
              <a:off x="124429" y="1519859"/>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5" name="Google Shape;485;p37"/>
            <p:cNvSpPr/>
            <p:nvPr/>
          </p:nvSpPr>
          <p:spPr>
            <a:xfrm rot="5400000">
              <a:off x="124429" y="1179746"/>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6" name="Google Shape;486;p37"/>
            <p:cNvSpPr/>
            <p:nvPr/>
          </p:nvSpPr>
          <p:spPr>
            <a:xfrm rot="5400000">
              <a:off x="124429" y="839633"/>
              <a:ext cx="61934" cy="75296"/>
            </a:xfrm>
            <a:custGeom>
              <a:rect b="b" l="l" r="r" t="t"/>
              <a:pathLst>
                <a:path extrusionOk="0" h="160496" w="184213">
                  <a:moveTo>
                    <a:pt x="0" y="0"/>
                  </a:moveTo>
                  <a:lnTo>
                    <a:pt x="184214"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7" name="Google Shape;487;p37"/>
            <p:cNvSpPr/>
            <p:nvPr/>
          </p:nvSpPr>
          <p:spPr>
            <a:xfrm rot="5400000">
              <a:off x="124429" y="499519"/>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8" name="Google Shape;488;p37"/>
            <p:cNvSpPr/>
            <p:nvPr/>
          </p:nvSpPr>
          <p:spPr>
            <a:xfrm rot="5400000">
              <a:off x="124429" y="159405"/>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9" name="Google Shape;489;p37"/>
            <p:cNvSpPr/>
            <p:nvPr/>
          </p:nvSpPr>
          <p:spPr>
            <a:xfrm rot="5400000">
              <a:off x="2948028" y="-6680"/>
              <a:ext cx="61934" cy="75296"/>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0" name="Google Shape;490;p37"/>
            <p:cNvSpPr/>
            <p:nvPr/>
          </p:nvSpPr>
          <p:spPr>
            <a:xfrm rot="5400000">
              <a:off x="2948028" y="333434"/>
              <a:ext cx="61934" cy="75296"/>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1" name="Google Shape;491;p37"/>
            <p:cNvSpPr/>
            <p:nvPr/>
          </p:nvSpPr>
          <p:spPr>
            <a:xfrm rot="5400000">
              <a:off x="2948028" y="673547"/>
              <a:ext cx="61934" cy="75296"/>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2" name="Google Shape;492;p37"/>
            <p:cNvSpPr/>
            <p:nvPr/>
          </p:nvSpPr>
          <p:spPr>
            <a:xfrm rot="5400000">
              <a:off x="2948028" y="1013660"/>
              <a:ext cx="61934" cy="75296"/>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3" name="Google Shape;493;p37"/>
            <p:cNvSpPr/>
            <p:nvPr/>
          </p:nvSpPr>
          <p:spPr>
            <a:xfrm rot="5400000">
              <a:off x="2948028" y="1353774"/>
              <a:ext cx="61934" cy="75296"/>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4" name="Google Shape;494;p37"/>
            <p:cNvSpPr/>
            <p:nvPr/>
          </p:nvSpPr>
          <p:spPr>
            <a:xfrm rot="5400000">
              <a:off x="2948013" y="1693910"/>
              <a:ext cx="61964" cy="75296"/>
            </a:xfrm>
            <a:custGeom>
              <a:rect b="b" l="l" r="r" t="t"/>
              <a:pathLst>
                <a:path extrusionOk="0" h="160496" w="184308">
                  <a:moveTo>
                    <a:pt x="184309"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5" name="Google Shape;495;p37"/>
            <p:cNvSpPr/>
            <p:nvPr/>
          </p:nvSpPr>
          <p:spPr>
            <a:xfrm rot="5400000">
              <a:off x="2948028" y="2034048"/>
              <a:ext cx="61934" cy="75296"/>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6" name="Google Shape;496;p37"/>
            <p:cNvSpPr/>
            <p:nvPr/>
          </p:nvSpPr>
          <p:spPr>
            <a:xfrm rot="5400000">
              <a:off x="2948028" y="2374162"/>
              <a:ext cx="61934" cy="75296"/>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7" name="Google Shape;497;p37"/>
            <p:cNvSpPr/>
            <p:nvPr/>
          </p:nvSpPr>
          <p:spPr>
            <a:xfrm rot="5400000">
              <a:off x="2948028" y="2714275"/>
              <a:ext cx="61934" cy="75296"/>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8" name="Google Shape;498;p37"/>
            <p:cNvSpPr/>
            <p:nvPr/>
          </p:nvSpPr>
          <p:spPr>
            <a:xfrm rot="5400000">
              <a:off x="2781941" y="2880360"/>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9" name="Google Shape;499;p37"/>
            <p:cNvSpPr/>
            <p:nvPr/>
          </p:nvSpPr>
          <p:spPr>
            <a:xfrm rot="5400000">
              <a:off x="2781941" y="2540247"/>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0" name="Google Shape;500;p37"/>
            <p:cNvSpPr/>
            <p:nvPr/>
          </p:nvSpPr>
          <p:spPr>
            <a:xfrm rot="5400000">
              <a:off x="2781941" y="2200133"/>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1" name="Google Shape;501;p37"/>
            <p:cNvSpPr/>
            <p:nvPr/>
          </p:nvSpPr>
          <p:spPr>
            <a:xfrm rot="5400000">
              <a:off x="2781941" y="1859973"/>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2" name="Google Shape;502;p37"/>
            <p:cNvSpPr/>
            <p:nvPr/>
          </p:nvSpPr>
          <p:spPr>
            <a:xfrm rot="5400000">
              <a:off x="2781941" y="1519859"/>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3" name="Google Shape;503;p37"/>
            <p:cNvSpPr/>
            <p:nvPr/>
          </p:nvSpPr>
          <p:spPr>
            <a:xfrm rot="5400000">
              <a:off x="2781941" y="1179746"/>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4" name="Google Shape;504;p37"/>
            <p:cNvSpPr/>
            <p:nvPr/>
          </p:nvSpPr>
          <p:spPr>
            <a:xfrm rot="5400000">
              <a:off x="2781941" y="839633"/>
              <a:ext cx="61934" cy="75296"/>
            </a:xfrm>
            <a:custGeom>
              <a:rect b="b" l="l" r="r" t="t"/>
              <a:pathLst>
                <a:path extrusionOk="0" h="160496" w="184213">
                  <a:moveTo>
                    <a:pt x="0" y="0"/>
                  </a:moveTo>
                  <a:lnTo>
                    <a:pt x="184214"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5" name="Google Shape;505;p37"/>
            <p:cNvSpPr/>
            <p:nvPr/>
          </p:nvSpPr>
          <p:spPr>
            <a:xfrm rot="5400000">
              <a:off x="2781941" y="499519"/>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6" name="Google Shape;506;p37"/>
            <p:cNvSpPr/>
            <p:nvPr/>
          </p:nvSpPr>
          <p:spPr>
            <a:xfrm rot="5400000">
              <a:off x="2781941" y="159405"/>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7" name="Google Shape;507;p37"/>
            <p:cNvSpPr/>
            <p:nvPr/>
          </p:nvSpPr>
          <p:spPr>
            <a:xfrm rot="5400000">
              <a:off x="3114113" y="3534817"/>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8" name="Google Shape;508;p37"/>
            <p:cNvSpPr/>
            <p:nvPr/>
          </p:nvSpPr>
          <p:spPr>
            <a:xfrm rot="5400000">
              <a:off x="3114113" y="3194702"/>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9" name="Google Shape;509;p37"/>
            <p:cNvSpPr/>
            <p:nvPr/>
          </p:nvSpPr>
          <p:spPr>
            <a:xfrm rot="5400000">
              <a:off x="3114113" y="2880360"/>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0" name="Google Shape;510;p37"/>
            <p:cNvSpPr/>
            <p:nvPr/>
          </p:nvSpPr>
          <p:spPr>
            <a:xfrm rot="5400000">
              <a:off x="3114113" y="2540247"/>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1" name="Google Shape;511;p37"/>
            <p:cNvSpPr/>
            <p:nvPr/>
          </p:nvSpPr>
          <p:spPr>
            <a:xfrm rot="5400000">
              <a:off x="3114113" y="2200133"/>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2" name="Google Shape;512;p37"/>
            <p:cNvSpPr/>
            <p:nvPr/>
          </p:nvSpPr>
          <p:spPr>
            <a:xfrm rot="5400000">
              <a:off x="3114113" y="1859973"/>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3" name="Google Shape;513;p37"/>
            <p:cNvSpPr/>
            <p:nvPr/>
          </p:nvSpPr>
          <p:spPr>
            <a:xfrm rot="5400000">
              <a:off x="3114113" y="1519859"/>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4" name="Google Shape;514;p37"/>
            <p:cNvSpPr/>
            <p:nvPr/>
          </p:nvSpPr>
          <p:spPr>
            <a:xfrm rot="5400000">
              <a:off x="3114113" y="1179746"/>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5" name="Google Shape;515;p37"/>
            <p:cNvSpPr/>
            <p:nvPr/>
          </p:nvSpPr>
          <p:spPr>
            <a:xfrm rot="5400000">
              <a:off x="3114113" y="839633"/>
              <a:ext cx="61934" cy="75296"/>
            </a:xfrm>
            <a:custGeom>
              <a:rect b="b" l="l" r="r" t="t"/>
              <a:pathLst>
                <a:path extrusionOk="0" h="160496" w="184213">
                  <a:moveTo>
                    <a:pt x="0" y="0"/>
                  </a:moveTo>
                  <a:lnTo>
                    <a:pt x="184214"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6" name="Google Shape;516;p37"/>
            <p:cNvSpPr/>
            <p:nvPr/>
          </p:nvSpPr>
          <p:spPr>
            <a:xfrm rot="5400000">
              <a:off x="3114113" y="499519"/>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7" name="Google Shape;517;p37"/>
            <p:cNvSpPr/>
            <p:nvPr/>
          </p:nvSpPr>
          <p:spPr>
            <a:xfrm rot="5400000">
              <a:off x="3114113" y="159405"/>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518" name="Google Shape;518;p37"/>
          <p:cNvSpPr txBox="1"/>
          <p:nvPr>
            <p:ph idx="12" type="sldNum"/>
          </p:nvPr>
        </p:nvSpPr>
        <p:spPr>
          <a:xfrm>
            <a:off x="8353404" y="4630341"/>
            <a:ext cx="565735" cy="317673"/>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519" name="Google Shape;519;p37"/>
          <p:cNvSpPr txBox="1"/>
          <p:nvPr>
            <p:ph idx="11" type="ftr"/>
          </p:nvPr>
        </p:nvSpPr>
        <p:spPr>
          <a:xfrm>
            <a:off x="466474" y="4667807"/>
            <a:ext cx="2895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0" name="Google Shape;520;p37"/>
          <p:cNvSpPr/>
          <p:nvPr>
            <p:ph idx="2" type="pic"/>
          </p:nvPr>
        </p:nvSpPr>
        <p:spPr>
          <a:xfrm>
            <a:off x="952655" y="789551"/>
            <a:ext cx="2322863" cy="3564396"/>
          </a:xfrm>
          <a:prstGeom prst="rect">
            <a:avLst/>
          </a:prstGeom>
          <a:noFill/>
          <a:ln>
            <a:noFill/>
          </a:ln>
        </p:spPr>
      </p:sp>
      <p:sp>
        <p:nvSpPr>
          <p:cNvPr id="521" name="Google Shape;521;p37"/>
          <p:cNvSpPr/>
          <p:nvPr/>
        </p:nvSpPr>
        <p:spPr>
          <a:xfrm>
            <a:off x="9061061" y="4542761"/>
            <a:ext cx="82939" cy="519097"/>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descr="A picture containing symbol, font, logo, graphics&#10;&#10;Description automatically generated" id="522" name="Google Shape;522;p37"/>
          <p:cNvPicPr preferRelativeResize="0"/>
          <p:nvPr/>
        </p:nvPicPr>
        <p:blipFill rotWithShape="1">
          <a:blip r:embed="rId2">
            <a:alphaModFix/>
          </a:blip>
          <a:srcRect b="0" l="0" r="0" t="0"/>
          <a:stretch/>
        </p:blipFill>
        <p:spPr>
          <a:xfrm>
            <a:off x="8329489" y="139958"/>
            <a:ext cx="622897" cy="615239"/>
          </a:xfrm>
          <a:prstGeom prst="rect">
            <a:avLst/>
          </a:prstGeom>
          <a:noFill/>
          <a:ln>
            <a:noFill/>
          </a:ln>
        </p:spPr>
      </p:pic>
      <p:sp>
        <p:nvSpPr>
          <p:cNvPr id="523" name="Google Shape;523;p37"/>
          <p:cNvSpPr/>
          <p:nvPr/>
        </p:nvSpPr>
        <p:spPr>
          <a:xfrm>
            <a:off x="3291439" y="1613898"/>
            <a:ext cx="5860521" cy="685800"/>
          </a:xfrm>
          <a:prstGeom prst="rect">
            <a:avLst/>
          </a:prstGeom>
          <a:solidFill>
            <a:schemeClr val="accent1"/>
          </a:solidFill>
          <a:ln cap="flat" cmpd="sng" w="25400">
            <a:solidFill>
              <a:srgbClr val="99341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
  <p:cSld name="1_">
    <p:spTree>
      <p:nvGrpSpPr>
        <p:cNvPr id="1290" name="Shape 1290"/>
        <p:cNvGrpSpPr/>
        <p:nvPr/>
      </p:nvGrpSpPr>
      <p:grpSpPr>
        <a:xfrm>
          <a:off x="0" y="0"/>
          <a:ext cx="0" cy="0"/>
          <a:chOff x="0" y="0"/>
          <a:chExt cx="0" cy="0"/>
        </a:xfrm>
      </p:grpSpPr>
      <p:sp>
        <p:nvSpPr>
          <p:cNvPr id="1291" name="Google Shape;1291;p55"/>
          <p:cNvSpPr txBox="1"/>
          <p:nvPr>
            <p:ph idx="1" type="body"/>
          </p:nvPr>
        </p:nvSpPr>
        <p:spPr>
          <a:xfrm>
            <a:off x="-1628042" y="208360"/>
            <a:ext cx="844061" cy="685800"/>
          </a:xfrm>
          <a:prstGeom prst="rect">
            <a:avLst/>
          </a:prstGeom>
          <a:noFill/>
          <a:ln>
            <a:noFill/>
          </a:ln>
        </p:spPr>
        <p:txBody>
          <a:bodyPr anchorCtr="0" anchor="t" bIns="45700" lIns="0" spcFirstLastPara="1" rIns="0" wrap="square" tIns="45700">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292" name="Google Shape;1292;p55"/>
          <p:cNvSpPr txBox="1"/>
          <p:nvPr>
            <p:ph type="title"/>
          </p:nvPr>
        </p:nvSpPr>
        <p:spPr>
          <a:xfrm>
            <a:off x="464128" y="990706"/>
            <a:ext cx="8229600" cy="72540"/>
          </a:xfrm>
          <a:prstGeom prst="rect">
            <a:avLst/>
          </a:prstGeom>
          <a:noFill/>
          <a:ln>
            <a:noFill/>
          </a:ln>
        </p:spPr>
        <p:txBody>
          <a:bodyPr anchorCtr="0" anchor="ctr" bIns="45700" lIns="0" spcFirstLastPara="1" rIns="0" wrap="square" tIns="45700">
            <a:normAutofit/>
          </a:bodyPr>
          <a:lstStyle>
            <a:lvl1pPr lvl="0" algn="l">
              <a:lnSpc>
                <a:spcPct val="115000"/>
              </a:lnSpc>
              <a:spcBef>
                <a:spcPts val="0"/>
              </a:spcBef>
              <a:spcAft>
                <a:spcPts val="0"/>
              </a:spcAft>
              <a:buClr>
                <a:schemeClr val="dk1"/>
              </a:buClr>
              <a:buSzPts val="2700"/>
              <a:buFont typeface="Quattrocento Sans"/>
              <a:buNone/>
              <a:defRPr/>
            </a:lvl1pPr>
            <a:lvl2pPr lvl="1" algn="l">
              <a:lnSpc>
                <a:spcPct val="100000"/>
              </a:lnSpc>
              <a:spcBef>
                <a:spcPts val="100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93" name="Google Shape;1293;p55"/>
          <p:cNvSpPr txBox="1"/>
          <p:nvPr>
            <p:ph idx="10" type="dt"/>
          </p:nvPr>
        </p:nvSpPr>
        <p:spPr>
          <a:xfrm>
            <a:off x="6760567" y="4270177"/>
            <a:ext cx="2133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94" name="Google Shape;1294;p55"/>
          <p:cNvSpPr txBox="1"/>
          <p:nvPr>
            <p:ph idx="11" type="ftr"/>
          </p:nvPr>
        </p:nvSpPr>
        <p:spPr>
          <a:xfrm>
            <a:off x="3124200" y="4767263"/>
            <a:ext cx="2895600" cy="273844"/>
          </a:xfrm>
          <a:prstGeom prst="rect">
            <a:avLst/>
          </a:prstGeom>
          <a:noFill/>
          <a:ln>
            <a:noFill/>
          </a:ln>
        </p:spPr>
        <p:txBody>
          <a:bodyPr anchorCtr="0" anchor="ctr" bIns="45700" lIns="0" spcFirstLastPara="1" rIns="0" wrap="square" tIns="4570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95" name="Google Shape;1295;p55"/>
          <p:cNvSpPr txBox="1"/>
          <p:nvPr>
            <p:ph idx="12" type="sldNum"/>
          </p:nvPr>
        </p:nvSpPr>
        <p:spPr>
          <a:xfrm>
            <a:off x="6553200" y="4767263"/>
            <a:ext cx="2133600" cy="273844"/>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4" name="Shape 524"/>
        <p:cNvGrpSpPr/>
        <p:nvPr/>
      </p:nvGrpSpPr>
      <p:grpSpPr>
        <a:xfrm>
          <a:off x="0" y="0"/>
          <a:ext cx="0" cy="0"/>
          <a:chOff x="0" y="0"/>
          <a:chExt cx="0" cy="0"/>
        </a:xfrm>
      </p:grpSpPr>
      <p:sp>
        <p:nvSpPr>
          <p:cNvPr id="525" name="Google Shape;525;p38"/>
          <p:cNvSpPr txBox="1"/>
          <p:nvPr>
            <p:ph idx="12" type="sldNum"/>
          </p:nvPr>
        </p:nvSpPr>
        <p:spPr>
          <a:xfrm>
            <a:off x="8353404" y="4630341"/>
            <a:ext cx="565735" cy="317673"/>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526" name="Google Shape;526;p38"/>
          <p:cNvSpPr txBox="1"/>
          <p:nvPr>
            <p:ph idx="11" type="ftr"/>
          </p:nvPr>
        </p:nvSpPr>
        <p:spPr>
          <a:xfrm>
            <a:off x="466474" y="4667807"/>
            <a:ext cx="2895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7" name="Google Shape;527;p38"/>
          <p:cNvSpPr/>
          <p:nvPr/>
        </p:nvSpPr>
        <p:spPr>
          <a:xfrm>
            <a:off x="9061061" y="4542761"/>
            <a:ext cx="82939" cy="519097"/>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528" name="Google Shape;528;p38"/>
          <p:cNvSpPr/>
          <p:nvPr/>
        </p:nvSpPr>
        <p:spPr>
          <a:xfrm>
            <a:off x="-3704" y="0"/>
            <a:ext cx="9147704" cy="195486"/>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29" name="Shape 529"/>
        <p:cNvGrpSpPr/>
        <p:nvPr/>
      </p:nvGrpSpPr>
      <p:grpSpPr>
        <a:xfrm>
          <a:off x="0" y="0"/>
          <a:ext cx="0" cy="0"/>
          <a:chOff x="0" y="0"/>
          <a:chExt cx="0" cy="0"/>
        </a:xfrm>
      </p:grpSpPr>
      <p:sp>
        <p:nvSpPr>
          <p:cNvPr id="530" name="Google Shape;530;p39"/>
          <p:cNvSpPr txBox="1"/>
          <p:nvPr>
            <p:ph idx="1" type="body"/>
          </p:nvPr>
        </p:nvSpPr>
        <p:spPr>
          <a:xfrm>
            <a:off x="196374" y="897564"/>
            <a:ext cx="8229600" cy="3740804"/>
          </a:xfrm>
          <a:prstGeom prst="rect">
            <a:avLst/>
          </a:prstGeom>
          <a:noFill/>
          <a:ln>
            <a:noFill/>
          </a:ln>
        </p:spPr>
        <p:txBody>
          <a:bodyPr anchorCtr="0" anchor="t" bIns="45700" lIns="0" spcFirstLastPara="1" rIns="0" wrap="square" tIns="45700">
            <a:normAutofit/>
          </a:bodyPr>
          <a:lstStyle>
            <a:lvl1pPr indent="-317500" lvl="0" marL="457200" algn="l">
              <a:lnSpc>
                <a:spcPct val="100000"/>
              </a:lnSpc>
              <a:spcBef>
                <a:spcPts val="300"/>
              </a:spcBef>
              <a:spcAft>
                <a:spcPts val="0"/>
              </a:spcAft>
              <a:buClr>
                <a:schemeClr val="dk1"/>
              </a:buClr>
              <a:buSzPts val="1400"/>
              <a:buChar char="•"/>
              <a:defRPr sz="1400">
                <a:solidFill>
                  <a:schemeClr val="dk1"/>
                </a:solidFill>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531" name="Google Shape;531;p39"/>
          <p:cNvSpPr txBox="1"/>
          <p:nvPr>
            <p:ph idx="10" type="dt"/>
          </p:nvPr>
        </p:nvSpPr>
        <p:spPr>
          <a:xfrm>
            <a:off x="6814587" y="4270177"/>
            <a:ext cx="2133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2" name="Google Shape;532;p39"/>
          <p:cNvSpPr txBox="1"/>
          <p:nvPr>
            <p:ph idx="11" type="ftr"/>
          </p:nvPr>
        </p:nvSpPr>
        <p:spPr>
          <a:xfrm>
            <a:off x="3178220" y="4767263"/>
            <a:ext cx="2895600" cy="273844"/>
          </a:xfrm>
          <a:prstGeom prst="rect">
            <a:avLst/>
          </a:prstGeom>
          <a:noFill/>
          <a:ln>
            <a:noFill/>
          </a:ln>
        </p:spPr>
        <p:txBody>
          <a:bodyPr anchorCtr="0" anchor="ctr" bIns="45700" lIns="0" spcFirstLastPara="1" rIns="0" wrap="square" tIns="4570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3" name="Google Shape;533;p39"/>
          <p:cNvSpPr txBox="1"/>
          <p:nvPr>
            <p:ph idx="12" type="sldNum"/>
          </p:nvPr>
        </p:nvSpPr>
        <p:spPr>
          <a:xfrm>
            <a:off x="6607220" y="4767263"/>
            <a:ext cx="2133600" cy="273844"/>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4" name="Shape 534"/>
        <p:cNvGrpSpPr/>
        <p:nvPr/>
      </p:nvGrpSpPr>
      <p:grpSpPr>
        <a:xfrm>
          <a:off x="0" y="0"/>
          <a:ext cx="0" cy="0"/>
          <a:chOff x="0" y="0"/>
          <a:chExt cx="0" cy="0"/>
        </a:xfrm>
      </p:grpSpPr>
      <p:sp>
        <p:nvSpPr>
          <p:cNvPr id="535" name="Google Shape;535;p40"/>
          <p:cNvSpPr txBox="1"/>
          <p:nvPr>
            <p:ph type="title"/>
          </p:nvPr>
        </p:nvSpPr>
        <p:spPr>
          <a:xfrm>
            <a:off x="304414" y="249492"/>
            <a:ext cx="8229600" cy="533311"/>
          </a:xfrm>
          <a:prstGeom prst="rect">
            <a:avLst/>
          </a:prstGeom>
          <a:noFill/>
          <a:ln>
            <a:noFill/>
          </a:ln>
        </p:spPr>
        <p:txBody>
          <a:bodyPr anchorCtr="0" anchor="ctr" bIns="45700" lIns="0" spcFirstLastPara="1" rIns="0" wrap="square" tIns="45700">
            <a:noAutofit/>
          </a:bodyPr>
          <a:lstStyle>
            <a:lvl1pPr lvl="0" marR="0" algn="l">
              <a:lnSpc>
                <a:spcPct val="100000"/>
              </a:lnSpc>
              <a:spcBef>
                <a:spcPts val="0"/>
              </a:spcBef>
              <a:spcAft>
                <a:spcPts val="0"/>
              </a:spcAft>
              <a:buClr>
                <a:schemeClr val="dk1"/>
              </a:buClr>
              <a:buSzPts val="800"/>
              <a:buFont typeface="Quattrocento Sans"/>
              <a:buNone/>
              <a:defRPr sz="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6" name="Google Shape;536;p40"/>
          <p:cNvSpPr txBox="1"/>
          <p:nvPr>
            <p:ph idx="10" type="dt"/>
          </p:nvPr>
        </p:nvSpPr>
        <p:spPr>
          <a:xfrm>
            <a:off x="6760567" y="4270177"/>
            <a:ext cx="2133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7" name="Google Shape;537;p40"/>
          <p:cNvSpPr txBox="1"/>
          <p:nvPr>
            <p:ph idx="11" type="ftr"/>
          </p:nvPr>
        </p:nvSpPr>
        <p:spPr>
          <a:xfrm>
            <a:off x="3124200" y="4767263"/>
            <a:ext cx="2895600" cy="273844"/>
          </a:xfrm>
          <a:prstGeom prst="rect">
            <a:avLst/>
          </a:prstGeom>
          <a:noFill/>
          <a:ln>
            <a:noFill/>
          </a:ln>
        </p:spPr>
        <p:txBody>
          <a:bodyPr anchorCtr="0" anchor="ctr" bIns="45700" lIns="0" spcFirstLastPara="1" rIns="0" wrap="square" tIns="4570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8" name="Google Shape;538;p40"/>
          <p:cNvSpPr txBox="1"/>
          <p:nvPr>
            <p:ph idx="12" type="sldNum"/>
          </p:nvPr>
        </p:nvSpPr>
        <p:spPr>
          <a:xfrm>
            <a:off x="6553200" y="4767263"/>
            <a:ext cx="2133600" cy="273844"/>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39" name="Shape 539"/>
        <p:cNvGrpSpPr/>
        <p:nvPr/>
      </p:nvGrpSpPr>
      <p:grpSpPr>
        <a:xfrm>
          <a:off x="0" y="0"/>
          <a:ext cx="0" cy="0"/>
          <a:chOff x="0" y="0"/>
          <a:chExt cx="0" cy="0"/>
        </a:xfrm>
      </p:grpSpPr>
      <p:sp>
        <p:nvSpPr>
          <p:cNvPr id="540" name="Google Shape;540;p41"/>
          <p:cNvSpPr txBox="1"/>
          <p:nvPr>
            <p:ph type="title"/>
          </p:nvPr>
        </p:nvSpPr>
        <p:spPr>
          <a:xfrm>
            <a:off x="311700" y="445025"/>
            <a:ext cx="8520600" cy="572700"/>
          </a:xfrm>
          <a:prstGeom prst="rect">
            <a:avLst/>
          </a:prstGeom>
          <a:noFill/>
          <a:ln>
            <a:noFill/>
          </a:ln>
        </p:spPr>
        <p:txBody>
          <a:bodyPr anchorCtr="0" anchor="ctr" bIns="45700" lIns="0" spcFirstLastPara="1" rIns="0" wrap="square" tIns="45700">
            <a:norm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41" name="Google Shape;541;p41"/>
          <p:cNvSpPr txBox="1"/>
          <p:nvPr>
            <p:ph idx="1" type="body"/>
          </p:nvPr>
        </p:nvSpPr>
        <p:spPr>
          <a:xfrm>
            <a:off x="311700" y="1152475"/>
            <a:ext cx="3999900" cy="3416400"/>
          </a:xfrm>
          <a:prstGeom prst="rect">
            <a:avLst/>
          </a:prstGeom>
          <a:noFill/>
          <a:ln>
            <a:noFill/>
          </a:ln>
        </p:spPr>
        <p:txBody>
          <a:bodyPr anchorCtr="0" anchor="t" bIns="45700" lIns="0" spcFirstLastPara="1" rIns="0" wrap="square" tIns="45700">
            <a:normAutofit/>
          </a:bodyPr>
          <a:lstStyle>
            <a:lvl1pPr indent="-317500" lvl="0" marL="457200" algn="l">
              <a:lnSpc>
                <a:spcPct val="100000"/>
              </a:lnSpc>
              <a:spcBef>
                <a:spcPts val="500"/>
              </a:spcBef>
              <a:spcAft>
                <a:spcPts val="0"/>
              </a:spcAft>
              <a:buSzPts val="1400"/>
              <a:buChar char="•"/>
              <a:defRPr sz="1400"/>
            </a:lvl1pPr>
            <a:lvl2pPr indent="-304800" lvl="1" marL="914400" algn="l">
              <a:lnSpc>
                <a:spcPct val="100000"/>
              </a:lnSpc>
              <a:spcBef>
                <a:spcPts val="500"/>
              </a:spcBef>
              <a:spcAft>
                <a:spcPts val="0"/>
              </a:spcAft>
              <a:buSzPts val="1200"/>
              <a:buChar char="–"/>
              <a:defRPr sz="1200"/>
            </a:lvl2pPr>
            <a:lvl3pPr indent="-304800" lvl="2" marL="1371600" algn="l">
              <a:lnSpc>
                <a:spcPct val="100000"/>
              </a:lnSpc>
              <a:spcBef>
                <a:spcPts val="400"/>
              </a:spcBef>
              <a:spcAft>
                <a:spcPts val="0"/>
              </a:spcAft>
              <a:buSzPts val="1200"/>
              <a:buChar char="•"/>
              <a:defRPr sz="1200"/>
            </a:lvl3pPr>
            <a:lvl4pPr indent="-304800" lvl="3" marL="1828800" algn="l">
              <a:lnSpc>
                <a:spcPct val="100000"/>
              </a:lnSpc>
              <a:spcBef>
                <a:spcPts val="300"/>
              </a:spcBef>
              <a:spcAft>
                <a:spcPts val="0"/>
              </a:spcAft>
              <a:buSzPts val="1200"/>
              <a:buChar char="–"/>
              <a:defRPr sz="1200"/>
            </a:lvl4pPr>
            <a:lvl5pPr indent="-304800" lvl="4" marL="2286000" algn="l">
              <a:lnSpc>
                <a:spcPct val="100000"/>
              </a:lnSpc>
              <a:spcBef>
                <a:spcPts val="300"/>
              </a:spcBef>
              <a:spcAft>
                <a:spcPts val="0"/>
              </a:spcAft>
              <a:buSzPts val="1200"/>
              <a:buChar char="»"/>
              <a:defRPr sz="1200"/>
            </a:lvl5pPr>
            <a:lvl6pPr indent="-304800" lvl="5" marL="2743200" algn="l">
              <a:lnSpc>
                <a:spcPct val="100000"/>
              </a:lnSpc>
              <a:spcBef>
                <a:spcPts val="400"/>
              </a:spcBef>
              <a:spcAft>
                <a:spcPts val="0"/>
              </a:spcAft>
              <a:buSzPts val="1200"/>
              <a:buChar char="•"/>
              <a:defRPr sz="1200"/>
            </a:lvl6pPr>
            <a:lvl7pPr indent="-304800" lvl="6" marL="3200400" algn="l">
              <a:lnSpc>
                <a:spcPct val="100000"/>
              </a:lnSpc>
              <a:spcBef>
                <a:spcPts val="400"/>
              </a:spcBef>
              <a:spcAft>
                <a:spcPts val="0"/>
              </a:spcAft>
              <a:buSzPts val="1200"/>
              <a:buChar char="•"/>
              <a:defRPr sz="1200"/>
            </a:lvl7pPr>
            <a:lvl8pPr indent="-304800" lvl="7" marL="3657600" algn="l">
              <a:lnSpc>
                <a:spcPct val="100000"/>
              </a:lnSpc>
              <a:spcBef>
                <a:spcPts val="400"/>
              </a:spcBef>
              <a:spcAft>
                <a:spcPts val="0"/>
              </a:spcAft>
              <a:buSzPts val="1200"/>
              <a:buChar char="•"/>
              <a:defRPr sz="1200"/>
            </a:lvl8pPr>
            <a:lvl9pPr indent="-304800" lvl="8" marL="4114800" algn="l">
              <a:lnSpc>
                <a:spcPct val="100000"/>
              </a:lnSpc>
              <a:spcBef>
                <a:spcPts val="400"/>
              </a:spcBef>
              <a:spcAft>
                <a:spcPts val="0"/>
              </a:spcAft>
              <a:buSzPts val="1200"/>
              <a:buChar char="•"/>
              <a:defRPr sz="1200"/>
            </a:lvl9pPr>
          </a:lstStyle>
          <a:p/>
        </p:txBody>
      </p:sp>
      <p:sp>
        <p:nvSpPr>
          <p:cNvPr id="542" name="Google Shape;542;p41"/>
          <p:cNvSpPr txBox="1"/>
          <p:nvPr>
            <p:ph idx="2" type="body"/>
          </p:nvPr>
        </p:nvSpPr>
        <p:spPr>
          <a:xfrm>
            <a:off x="4832400" y="1152475"/>
            <a:ext cx="3999900" cy="3416400"/>
          </a:xfrm>
          <a:prstGeom prst="rect">
            <a:avLst/>
          </a:prstGeom>
          <a:noFill/>
          <a:ln>
            <a:noFill/>
          </a:ln>
        </p:spPr>
        <p:txBody>
          <a:bodyPr anchorCtr="0" anchor="t" bIns="45700" lIns="0" spcFirstLastPara="1" rIns="0" wrap="square" tIns="45700">
            <a:normAutofit/>
          </a:bodyPr>
          <a:lstStyle>
            <a:lvl1pPr indent="-317500" lvl="0" marL="457200" algn="l">
              <a:lnSpc>
                <a:spcPct val="100000"/>
              </a:lnSpc>
              <a:spcBef>
                <a:spcPts val="500"/>
              </a:spcBef>
              <a:spcAft>
                <a:spcPts val="0"/>
              </a:spcAft>
              <a:buSzPts val="1400"/>
              <a:buChar char="•"/>
              <a:defRPr sz="1400"/>
            </a:lvl1pPr>
            <a:lvl2pPr indent="-304800" lvl="1" marL="914400" algn="l">
              <a:lnSpc>
                <a:spcPct val="100000"/>
              </a:lnSpc>
              <a:spcBef>
                <a:spcPts val="500"/>
              </a:spcBef>
              <a:spcAft>
                <a:spcPts val="0"/>
              </a:spcAft>
              <a:buSzPts val="1200"/>
              <a:buChar char="–"/>
              <a:defRPr sz="1200"/>
            </a:lvl2pPr>
            <a:lvl3pPr indent="-304800" lvl="2" marL="1371600" algn="l">
              <a:lnSpc>
                <a:spcPct val="100000"/>
              </a:lnSpc>
              <a:spcBef>
                <a:spcPts val="400"/>
              </a:spcBef>
              <a:spcAft>
                <a:spcPts val="0"/>
              </a:spcAft>
              <a:buSzPts val="1200"/>
              <a:buChar char="•"/>
              <a:defRPr sz="1200"/>
            </a:lvl3pPr>
            <a:lvl4pPr indent="-304800" lvl="3" marL="1828800" algn="l">
              <a:lnSpc>
                <a:spcPct val="100000"/>
              </a:lnSpc>
              <a:spcBef>
                <a:spcPts val="300"/>
              </a:spcBef>
              <a:spcAft>
                <a:spcPts val="0"/>
              </a:spcAft>
              <a:buSzPts val="1200"/>
              <a:buChar char="–"/>
              <a:defRPr sz="1200"/>
            </a:lvl4pPr>
            <a:lvl5pPr indent="-304800" lvl="4" marL="2286000" algn="l">
              <a:lnSpc>
                <a:spcPct val="100000"/>
              </a:lnSpc>
              <a:spcBef>
                <a:spcPts val="300"/>
              </a:spcBef>
              <a:spcAft>
                <a:spcPts val="0"/>
              </a:spcAft>
              <a:buSzPts val="1200"/>
              <a:buChar char="»"/>
              <a:defRPr sz="1200"/>
            </a:lvl5pPr>
            <a:lvl6pPr indent="-304800" lvl="5" marL="2743200" algn="l">
              <a:lnSpc>
                <a:spcPct val="100000"/>
              </a:lnSpc>
              <a:spcBef>
                <a:spcPts val="400"/>
              </a:spcBef>
              <a:spcAft>
                <a:spcPts val="0"/>
              </a:spcAft>
              <a:buSzPts val="1200"/>
              <a:buChar char="•"/>
              <a:defRPr sz="1200"/>
            </a:lvl6pPr>
            <a:lvl7pPr indent="-304800" lvl="6" marL="3200400" algn="l">
              <a:lnSpc>
                <a:spcPct val="100000"/>
              </a:lnSpc>
              <a:spcBef>
                <a:spcPts val="400"/>
              </a:spcBef>
              <a:spcAft>
                <a:spcPts val="0"/>
              </a:spcAft>
              <a:buSzPts val="1200"/>
              <a:buChar char="•"/>
              <a:defRPr sz="1200"/>
            </a:lvl7pPr>
            <a:lvl8pPr indent="-304800" lvl="7" marL="3657600" algn="l">
              <a:lnSpc>
                <a:spcPct val="100000"/>
              </a:lnSpc>
              <a:spcBef>
                <a:spcPts val="400"/>
              </a:spcBef>
              <a:spcAft>
                <a:spcPts val="0"/>
              </a:spcAft>
              <a:buSzPts val="1200"/>
              <a:buChar char="•"/>
              <a:defRPr sz="1200"/>
            </a:lvl8pPr>
            <a:lvl9pPr indent="-304800" lvl="8" marL="4114800" algn="l">
              <a:lnSpc>
                <a:spcPct val="100000"/>
              </a:lnSpc>
              <a:spcBef>
                <a:spcPts val="400"/>
              </a:spcBef>
              <a:spcAft>
                <a:spcPts val="0"/>
              </a:spcAft>
              <a:buSzPts val="1200"/>
              <a:buChar char="•"/>
              <a:defRPr sz="1200"/>
            </a:lvl9pPr>
          </a:lstStyle>
          <a:p/>
        </p:txBody>
      </p:sp>
      <p:sp>
        <p:nvSpPr>
          <p:cNvPr id="543" name="Google Shape;543;p41"/>
          <p:cNvSpPr txBox="1"/>
          <p:nvPr>
            <p:ph idx="12" type="sldNum"/>
          </p:nvPr>
        </p:nvSpPr>
        <p:spPr>
          <a:xfrm>
            <a:off x="8472458" y="4663217"/>
            <a:ext cx="548700" cy="393600"/>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4" name="Shape 544"/>
        <p:cNvGrpSpPr/>
        <p:nvPr/>
      </p:nvGrpSpPr>
      <p:grpSpPr>
        <a:xfrm>
          <a:off x="0" y="0"/>
          <a:ext cx="0" cy="0"/>
          <a:chOff x="0" y="0"/>
          <a:chExt cx="0" cy="0"/>
        </a:xfrm>
      </p:grpSpPr>
      <p:sp>
        <p:nvSpPr>
          <p:cNvPr id="545" name="Google Shape;545;p42"/>
          <p:cNvSpPr txBox="1"/>
          <p:nvPr>
            <p:ph type="title"/>
          </p:nvPr>
        </p:nvSpPr>
        <p:spPr>
          <a:xfrm>
            <a:off x="311700" y="445025"/>
            <a:ext cx="8520600" cy="572700"/>
          </a:xfrm>
          <a:prstGeom prst="rect">
            <a:avLst/>
          </a:prstGeom>
          <a:noFill/>
          <a:ln>
            <a:noFill/>
          </a:ln>
        </p:spPr>
        <p:txBody>
          <a:bodyPr anchorCtr="0" anchor="ctr" bIns="45700" lIns="0" spcFirstLastPara="1" rIns="0" wrap="square" tIns="45700">
            <a:norm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46" name="Google Shape;546;p42"/>
          <p:cNvSpPr txBox="1"/>
          <p:nvPr>
            <p:ph idx="1" type="body"/>
          </p:nvPr>
        </p:nvSpPr>
        <p:spPr>
          <a:xfrm>
            <a:off x="311700" y="1152475"/>
            <a:ext cx="8520600" cy="3416400"/>
          </a:xfrm>
          <a:prstGeom prst="rect">
            <a:avLst/>
          </a:prstGeom>
          <a:noFill/>
          <a:ln>
            <a:noFill/>
          </a:ln>
        </p:spPr>
        <p:txBody>
          <a:bodyPr anchorCtr="0" anchor="t" bIns="45700" lIns="0" spcFirstLastPara="1" rIns="0" wrap="square" tIns="45700">
            <a:normAutofit/>
          </a:bodyPr>
          <a:lstStyle>
            <a:lvl1pPr indent="-400050" lvl="0" marL="457200" algn="l">
              <a:lnSpc>
                <a:spcPct val="100000"/>
              </a:lnSpc>
              <a:spcBef>
                <a:spcPts val="500"/>
              </a:spcBef>
              <a:spcAft>
                <a:spcPts val="0"/>
              </a:spcAft>
              <a:buSzPts val="2700"/>
              <a:buChar char="•"/>
              <a:defRPr/>
            </a:lvl1pPr>
            <a:lvl2pPr indent="-381000" lvl="1" marL="914400" algn="l">
              <a:lnSpc>
                <a:spcPct val="100000"/>
              </a:lnSpc>
              <a:spcBef>
                <a:spcPts val="500"/>
              </a:spcBef>
              <a:spcAft>
                <a:spcPts val="0"/>
              </a:spcAft>
              <a:buSzPts val="2400"/>
              <a:buChar char="–"/>
              <a:defRPr/>
            </a:lvl2pPr>
            <a:lvl3pPr indent="-342900" lvl="2" marL="1371600" algn="l">
              <a:lnSpc>
                <a:spcPct val="100000"/>
              </a:lnSpc>
              <a:spcBef>
                <a:spcPts val="400"/>
              </a:spcBef>
              <a:spcAft>
                <a:spcPts val="0"/>
              </a:spcAft>
              <a:buSzPts val="1800"/>
              <a:buChar char="•"/>
              <a:defRPr/>
            </a:lvl3pPr>
            <a:lvl4pPr indent="-323850" lvl="3" marL="1828800" algn="l">
              <a:lnSpc>
                <a:spcPct val="100000"/>
              </a:lnSpc>
              <a:spcBef>
                <a:spcPts val="300"/>
              </a:spcBef>
              <a:spcAft>
                <a:spcPts val="0"/>
              </a:spcAft>
              <a:buSzPts val="1500"/>
              <a:buChar char="–"/>
              <a:defRPr/>
            </a:lvl4pPr>
            <a:lvl5pPr indent="-323850" lvl="4" marL="2286000" algn="l">
              <a:lnSpc>
                <a:spcPct val="100000"/>
              </a:lnSpc>
              <a:spcBef>
                <a:spcPts val="300"/>
              </a:spcBef>
              <a:spcAft>
                <a:spcPts val="0"/>
              </a:spcAft>
              <a:buSzPts val="15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547" name="Google Shape;547;p42"/>
          <p:cNvSpPr txBox="1"/>
          <p:nvPr>
            <p:ph idx="12" type="sldNum"/>
          </p:nvPr>
        </p:nvSpPr>
        <p:spPr>
          <a:xfrm>
            <a:off x="8472458" y="4663217"/>
            <a:ext cx="548700" cy="393600"/>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548" name="Shape 548"/>
        <p:cNvGrpSpPr/>
        <p:nvPr/>
      </p:nvGrpSpPr>
      <p:grpSpPr>
        <a:xfrm>
          <a:off x="0" y="0"/>
          <a:ext cx="0" cy="0"/>
          <a:chOff x="0" y="0"/>
          <a:chExt cx="0" cy="0"/>
        </a:xfrm>
      </p:grpSpPr>
      <p:sp>
        <p:nvSpPr>
          <p:cNvPr id="549" name="Google Shape;549;p43"/>
          <p:cNvSpPr txBox="1"/>
          <p:nvPr>
            <p:ph idx="12" type="sldNum"/>
          </p:nvPr>
        </p:nvSpPr>
        <p:spPr>
          <a:xfrm>
            <a:off x="8353404" y="4630341"/>
            <a:ext cx="565735" cy="317673"/>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550" name="Google Shape;550;p43"/>
          <p:cNvSpPr txBox="1"/>
          <p:nvPr>
            <p:ph idx="11" type="ftr"/>
          </p:nvPr>
        </p:nvSpPr>
        <p:spPr>
          <a:xfrm>
            <a:off x="466474" y="4667807"/>
            <a:ext cx="2895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grpSp>
        <p:nvGrpSpPr>
          <p:cNvPr id="551" name="Google Shape;551;p43"/>
          <p:cNvGrpSpPr/>
          <p:nvPr/>
        </p:nvGrpSpPr>
        <p:grpSpPr>
          <a:xfrm rot="10800000">
            <a:off x="1222755" y="0"/>
            <a:ext cx="1776256" cy="3088027"/>
            <a:chOff x="9723323" y="2696006"/>
            <a:chExt cx="2367725" cy="4117369"/>
          </a:xfrm>
        </p:grpSpPr>
        <p:sp>
          <p:nvSpPr>
            <p:cNvPr id="552" name="Google Shape;552;p43"/>
            <p:cNvSpPr/>
            <p:nvPr/>
          </p:nvSpPr>
          <p:spPr>
            <a:xfrm>
              <a:off x="9723323" y="3365345"/>
              <a:ext cx="83200" cy="101150"/>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3" name="Google Shape;553;p43"/>
            <p:cNvSpPr/>
            <p:nvPr/>
          </p:nvSpPr>
          <p:spPr>
            <a:xfrm>
              <a:off x="10180218" y="3365345"/>
              <a:ext cx="83200" cy="101150"/>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4" name="Google Shape;554;p43"/>
            <p:cNvSpPr/>
            <p:nvPr/>
          </p:nvSpPr>
          <p:spPr>
            <a:xfrm>
              <a:off x="10637112" y="3365345"/>
              <a:ext cx="83200" cy="101150"/>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5" name="Google Shape;555;p43"/>
            <p:cNvSpPr/>
            <p:nvPr/>
          </p:nvSpPr>
          <p:spPr>
            <a:xfrm>
              <a:off x="11094007" y="3365345"/>
              <a:ext cx="83200" cy="101150"/>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6" name="Google Shape;556;p43"/>
            <p:cNvSpPr/>
            <p:nvPr/>
          </p:nvSpPr>
          <p:spPr>
            <a:xfrm>
              <a:off x="11550902" y="3365345"/>
              <a:ext cx="83200" cy="101150"/>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7" name="Google Shape;557;p43"/>
            <p:cNvSpPr/>
            <p:nvPr/>
          </p:nvSpPr>
          <p:spPr>
            <a:xfrm>
              <a:off x="12007807" y="3365345"/>
              <a:ext cx="83240" cy="101150"/>
            </a:xfrm>
            <a:custGeom>
              <a:rect b="b" l="l" r="r" t="t"/>
              <a:pathLst>
                <a:path extrusionOk="0" h="160496" w="184308">
                  <a:moveTo>
                    <a:pt x="184309"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8" name="Google Shape;558;p43"/>
            <p:cNvSpPr/>
            <p:nvPr/>
          </p:nvSpPr>
          <p:spPr>
            <a:xfrm>
              <a:off x="11774014"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9" name="Google Shape;559;p43"/>
            <p:cNvSpPr/>
            <p:nvPr/>
          </p:nvSpPr>
          <p:spPr>
            <a:xfrm>
              <a:off x="11317120"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0" name="Google Shape;560;p43"/>
            <p:cNvSpPr/>
            <p:nvPr/>
          </p:nvSpPr>
          <p:spPr>
            <a:xfrm>
              <a:off x="10860225" y="3588459"/>
              <a:ext cx="83200" cy="101150"/>
            </a:xfrm>
            <a:custGeom>
              <a:rect b="b" l="l" r="r" t="t"/>
              <a:pathLst>
                <a:path extrusionOk="0" h="160496" w="184213">
                  <a:moveTo>
                    <a:pt x="0" y="0"/>
                  </a:moveTo>
                  <a:lnTo>
                    <a:pt x="184214"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1" name="Google Shape;561;p43"/>
            <p:cNvSpPr/>
            <p:nvPr/>
          </p:nvSpPr>
          <p:spPr>
            <a:xfrm>
              <a:off x="10403331"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2" name="Google Shape;562;p43"/>
            <p:cNvSpPr/>
            <p:nvPr/>
          </p:nvSpPr>
          <p:spPr>
            <a:xfrm>
              <a:off x="9946435"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3" name="Google Shape;563;p43"/>
            <p:cNvSpPr/>
            <p:nvPr/>
          </p:nvSpPr>
          <p:spPr>
            <a:xfrm>
              <a:off x="9723323" y="3811572"/>
              <a:ext cx="83200" cy="101150"/>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4" name="Google Shape;564;p43"/>
            <p:cNvSpPr/>
            <p:nvPr/>
          </p:nvSpPr>
          <p:spPr>
            <a:xfrm>
              <a:off x="10180218" y="3811572"/>
              <a:ext cx="83200" cy="101150"/>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5" name="Google Shape;565;p43"/>
            <p:cNvSpPr/>
            <p:nvPr/>
          </p:nvSpPr>
          <p:spPr>
            <a:xfrm>
              <a:off x="10637112" y="3811572"/>
              <a:ext cx="83200" cy="101150"/>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6" name="Google Shape;566;p43"/>
            <p:cNvSpPr/>
            <p:nvPr/>
          </p:nvSpPr>
          <p:spPr>
            <a:xfrm>
              <a:off x="11094007" y="3811572"/>
              <a:ext cx="83200" cy="101150"/>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7" name="Google Shape;567;p43"/>
            <p:cNvSpPr/>
            <p:nvPr/>
          </p:nvSpPr>
          <p:spPr>
            <a:xfrm>
              <a:off x="11550902" y="3811572"/>
              <a:ext cx="83200" cy="101150"/>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8" name="Google Shape;568;p43"/>
            <p:cNvSpPr/>
            <p:nvPr/>
          </p:nvSpPr>
          <p:spPr>
            <a:xfrm>
              <a:off x="12007807" y="3811572"/>
              <a:ext cx="83240" cy="101150"/>
            </a:xfrm>
            <a:custGeom>
              <a:rect b="b" l="l" r="r" t="t"/>
              <a:pathLst>
                <a:path extrusionOk="0" h="160496" w="184308">
                  <a:moveTo>
                    <a:pt x="184309"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9" name="Google Shape;569;p43"/>
            <p:cNvSpPr/>
            <p:nvPr/>
          </p:nvSpPr>
          <p:spPr>
            <a:xfrm>
              <a:off x="11774014"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0" name="Google Shape;570;p43"/>
            <p:cNvSpPr/>
            <p:nvPr/>
          </p:nvSpPr>
          <p:spPr>
            <a:xfrm>
              <a:off x="11317120"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1" name="Google Shape;571;p43"/>
            <p:cNvSpPr/>
            <p:nvPr/>
          </p:nvSpPr>
          <p:spPr>
            <a:xfrm>
              <a:off x="10860225" y="4034684"/>
              <a:ext cx="83200" cy="101150"/>
            </a:xfrm>
            <a:custGeom>
              <a:rect b="b" l="l" r="r" t="t"/>
              <a:pathLst>
                <a:path extrusionOk="0" h="160496" w="184213">
                  <a:moveTo>
                    <a:pt x="0" y="0"/>
                  </a:moveTo>
                  <a:lnTo>
                    <a:pt x="184214"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2" name="Google Shape;572;p43"/>
            <p:cNvSpPr/>
            <p:nvPr/>
          </p:nvSpPr>
          <p:spPr>
            <a:xfrm>
              <a:off x="10403331"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3" name="Google Shape;573;p43"/>
            <p:cNvSpPr/>
            <p:nvPr/>
          </p:nvSpPr>
          <p:spPr>
            <a:xfrm>
              <a:off x="9946435"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4" name="Google Shape;574;p43"/>
            <p:cNvSpPr/>
            <p:nvPr/>
          </p:nvSpPr>
          <p:spPr>
            <a:xfrm>
              <a:off x="9723323" y="4257798"/>
              <a:ext cx="83200" cy="101150"/>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5" name="Google Shape;575;p43"/>
            <p:cNvSpPr/>
            <p:nvPr/>
          </p:nvSpPr>
          <p:spPr>
            <a:xfrm>
              <a:off x="10180218" y="4257798"/>
              <a:ext cx="83200" cy="101150"/>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6" name="Google Shape;576;p43"/>
            <p:cNvSpPr/>
            <p:nvPr/>
          </p:nvSpPr>
          <p:spPr>
            <a:xfrm>
              <a:off x="10637112" y="4257798"/>
              <a:ext cx="83200" cy="101150"/>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7" name="Google Shape;577;p43"/>
            <p:cNvSpPr/>
            <p:nvPr/>
          </p:nvSpPr>
          <p:spPr>
            <a:xfrm>
              <a:off x="11094007" y="4257798"/>
              <a:ext cx="83200" cy="101150"/>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8" name="Google Shape;578;p43"/>
            <p:cNvSpPr/>
            <p:nvPr/>
          </p:nvSpPr>
          <p:spPr>
            <a:xfrm>
              <a:off x="11550902" y="4257798"/>
              <a:ext cx="83200" cy="101150"/>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9" name="Google Shape;579;p43"/>
            <p:cNvSpPr/>
            <p:nvPr/>
          </p:nvSpPr>
          <p:spPr>
            <a:xfrm>
              <a:off x="12007807" y="4257798"/>
              <a:ext cx="83240" cy="101150"/>
            </a:xfrm>
            <a:custGeom>
              <a:rect b="b" l="l" r="r" t="t"/>
              <a:pathLst>
                <a:path extrusionOk="0" h="160496" w="184308">
                  <a:moveTo>
                    <a:pt x="184309"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0" name="Google Shape;580;p43"/>
            <p:cNvSpPr/>
            <p:nvPr/>
          </p:nvSpPr>
          <p:spPr>
            <a:xfrm>
              <a:off x="11774014"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1" name="Google Shape;581;p43"/>
            <p:cNvSpPr/>
            <p:nvPr/>
          </p:nvSpPr>
          <p:spPr>
            <a:xfrm>
              <a:off x="11317120"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2" name="Google Shape;582;p43"/>
            <p:cNvSpPr/>
            <p:nvPr/>
          </p:nvSpPr>
          <p:spPr>
            <a:xfrm>
              <a:off x="10860225" y="4480911"/>
              <a:ext cx="83200" cy="101150"/>
            </a:xfrm>
            <a:custGeom>
              <a:rect b="b" l="l" r="r" t="t"/>
              <a:pathLst>
                <a:path extrusionOk="0" h="160496" w="184213">
                  <a:moveTo>
                    <a:pt x="0" y="0"/>
                  </a:moveTo>
                  <a:lnTo>
                    <a:pt x="184214"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3" name="Google Shape;583;p43"/>
            <p:cNvSpPr/>
            <p:nvPr/>
          </p:nvSpPr>
          <p:spPr>
            <a:xfrm>
              <a:off x="10403331"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4" name="Google Shape;584;p43"/>
            <p:cNvSpPr/>
            <p:nvPr/>
          </p:nvSpPr>
          <p:spPr>
            <a:xfrm>
              <a:off x="9946435"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5" name="Google Shape;585;p43"/>
            <p:cNvSpPr/>
            <p:nvPr/>
          </p:nvSpPr>
          <p:spPr>
            <a:xfrm>
              <a:off x="9723323" y="4704024"/>
              <a:ext cx="83200" cy="101150"/>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6" name="Google Shape;586;p43"/>
            <p:cNvSpPr/>
            <p:nvPr/>
          </p:nvSpPr>
          <p:spPr>
            <a:xfrm>
              <a:off x="10180218" y="4704024"/>
              <a:ext cx="83200" cy="101150"/>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7" name="Google Shape;587;p43"/>
            <p:cNvSpPr/>
            <p:nvPr/>
          </p:nvSpPr>
          <p:spPr>
            <a:xfrm>
              <a:off x="10637112" y="4704024"/>
              <a:ext cx="83200" cy="101150"/>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8" name="Google Shape;588;p43"/>
            <p:cNvSpPr/>
            <p:nvPr/>
          </p:nvSpPr>
          <p:spPr>
            <a:xfrm>
              <a:off x="11094007" y="4704024"/>
              <a:ext cx="83200" cy="101150"/>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9" name="Google Shape;589;p43"/>
            <p:cNvSpPr/>
            <p:nvPr/>
          </p:nvSpPr>
          <p:spPr>
            <a:xfrm>
              <a:off x="11550902" y="4704024"/>
              <a:ext cx="83200" cy="101150"/>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0" name="Google Shape;590;p43"/>
            <p:cNvSpPr/>
            <p:nvPr/>
          </p:nvSpPr>
          <p:spPr>
            <a:xfrm>
              <a:off x="12007807" y="4704024"/>
              <a:ext cx="83240" cy="101150"/>
            </a:xfrm>
            <a:custGeom>
              <a:rect b="b" l="l" r="r" t="t"/>
              <a:pathLst>
                <a:path extrusionOk="0" h="160496" w="184308">
                  <a:moveTo>
                    <a:pt x="184309"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1" name="Google Shape;591;p43"/>
            <p:cNvSpPr/>
            <p:nvPr/>
          </p:nvSpPr>
          <p:spPr>
            <a:xfrm>
              <a:off x="11774014"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2" name="Google Shape;592;p43"/>
            <p:cNvSpPr/>
            <p:nvPr/>
          </p:nvSpPr>
          <p:spPr>
            <a:xfrm>
              <a:off x="11317120"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3" name="Google Shape;593;p43"/>
            <p:cNvSpPr/>
            <p:nvPr/>
          </p:nvSpPr>
          <p:spPr>
            <a:xfrm>
              <a:off x="10860225" y="4927137"/>
              <a:ext cx="83200" cy="101150"/>
            </a:xfrm>
            <a:custGeom>
              <a:rect b="b" l="l" r="r" t="t"/>
              <a:pathLst>
                <a:path extrusionOk="0" h="160496" w="184213">
                  <a:moveTo>
                    <a:pt x="0" y="0"/>
                  </a:moveTo>
                  <a:lnTo>
                    <a:pt x="184214"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4" name="Google Shape;594;p43"/>
            <p:cNvSpPr/>
            <p:nvPr/>
          </p:nvSpPr>
          <p:spPr>
            <a:xfrm>
              <a:off x="10403331"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5" name="Google Shape;595;p43"/>
            <p:cNvSpPr/>
            <p:nvPr/>
          </p:nvSpPr>
          <p:spPr>
            <a:xfrm>
              <a:off x="9946435"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6" name="Google Shape;596;p43"/>
            <p:cNvSpPr/>
            <p:nvPr/>
          </p:nvSpPr>
          <p:spPr>
            <a:xfrm>
              <a:off x="9723323" y="5150250"/>
              <a:ext cx="83200" cy="101150"/>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7" name="Google Shape;597;p43"/>
            <p:cNvSpPr/>
            <p:nvPr/>
          </p:nvSpPr>
          <p:spPr>
            <a:xfrm>
              <a:off x="10180218" y="5150250"/>
              <a:ext cx="83200" cy="101150"/>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8" name="Google Shape;598;p43"/>
            <p:cNvSpPr/>
            <p:nvPr/>
          </p:nvSpPr>
          <p:spPr>
            <a:xfrm>
              <a:off x="10637112" y="5150250"/>
              <a:ext cx="83200" cy="101150"/>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9" name="Google Shape;599;p43"/>
            <p:cNvSpPr/>
            <p:nvPr/>
          </p:nvSpPr>
          <p:spPr>
            <a:xfrm>
              <a:off x="11094007" y="5150250"/>
              <a:ext cx="83200" cy="101150"/>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0" name="Google Shape;600;p43"/>
            <p:cNvSpPr/>
            <p:nvPr/>
          </p:nvSpPr>
          <p:spPr>
            <a:xfrm>
              <a:off x="11550902" y="5150250"/>
              <a:ext cx="83200" cy="101150"/>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1" name="Google Shape;601;p43"/>
            <p:cNvSpPr/>
            <p:nvPr/>
          </p:nvSpPr>
          <p:spPr>
            <a:xfrm>
              <a:off x="12007807" y="5150250"/>
              <a:ext cx="83240" cy="101150"/>
            </a:xfrm>
            <a:custGeom>
              <a:rect b="b" l="l" r="r" t="t"/>
              <a:pathLst>
                <a:path extrusionOk="0" h="160496" w="184308">
                  <a:moveTo>
                    <a:pt x="184309"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2" name="Google Shape;602;p43"/>
            <p:cNvSpPr/>
            <p:nvPr/>
          </p:nvSpPr>
          <p:spPr>
            <a:xfrm>
              <a:off x="11774014"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3" name="Google Shape;603;p43"/>
            <p:cNvSpPr/>
            <p:nvPr/>
          </p:nvSpPr>
          <p:spPr>
            <a:xfrm>
              <a:off x="11317120"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4" name="Google Shape;604;p43"/>
            <p:cNvSpPr/>
            <p:nvPr/>
          </p:nvSpPr>
          <p:spPr>
            <a:xfrm>
              <a:off x="10860225" y="5373379"/>
              <a:ext cx="83200" cy="101210"/>
            </a:xfrm>
            <a:custGeom>
              <a:rect b="b" l="l" r="r" t="t"/>
              <a:pathLst>
                <a:path extrusionOk="0" h="160591" w="184213">
                  <a:moveTo>
                    <a:pt x="0" y="0"/>
                  </a:moveTo>
                  <a:lnTo>
                    <a:pt x="184214"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5" name="Google Shape;605;p43"/>
            <p:cNvSpPr/>
            <p:nvPr/>
          </p:nvSpPr>
          <p:spPr>
            <a:xfrm>
              <a:off x="10403331"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6" name="Google Shape;606;p43"/>
            <p:cNvSpPr/>
            <p:nvPr/>
          </p:nvSpPr>
          <p:spPr>
            <a:xfrm>
              <a:off x="9946435"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7" name="Google Shape;607;p43"/>
            <p:cNvSpPr/>
            <p:nvPr/>
          </p:nvSpPr>
          <p:spPr>
            <a:xfrm>
              <a:off x="9723323" y="5596565"/>
              <a:ext cx="83200" cy="101150"/>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8" name="Google Shape;608;p43"/>
            <p:cNvSpPr/>
            <p:nvPr/>
          </p:nvSpPr>
          <p:spPr>
            <a:xfrm>
              <a:off x="10180218" y="5596565"/>
              <a:ext cx="83200" cy="101150"/>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9" name="Google Shape;609;p43"/>
            <p:cNvSpPr/>
            <p:nvPr/>
          </p:nvSpPr>
          <p:spPr>
            <a:xfrm>
              <a:off x="10637112" y="5596565"/>
              <a:ext cx="83200" cy="101150"/>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0" name="Google Shape;610;p43"/>
            <p:cNvSpPr/>
            <p:nvPr/>
          </p:nvSpPr>
          <p:spPr>
            <a:xfrm>
              <a:off x="11094007" y="5596565"/>
              <a:ext cx="83200" cy="101150"/>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1" name="Google Shape;611;p43"/>
            <p:cNvSpPr/>
            <p:nvPr/>
          </p:nvSpPr>
          <p:spPr>
            <a:xfrm>
              <a:off x="11550902" y="5596565"/>
              <a:ext cx="83200" cy="101150"/>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2" name="Google Shape;612;p43"/>
            <p:cNvSpPr/>
            <p:nvPr/>
          </p:nvSpPr>
          <p:spPr>
            <a:xfrm>
              <a:off x="12007807" y="5596565"/>
              <a:ext cx="83240" cy="101150"/>
            </a:xfrm>
            <a:custGeom>
              <a:rect b="b" l="l" r="r" t="t"/>
              <a:pathLst>
                <a:path extrusionOk="0" h="160496" w="184308">
                  <a:moveTo>
                    <a:pt x="184309"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3" name="Google Shape;613;p43"/>
            <p:cNvSpPr/>
            <p:nvPr/>
          </p:nvSpPr>
          <p:spPr>
            <a:xfrm>
              <a:off x="11774014"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4" name="Google Shape;614;p43"/>
            <p:cNvSpPr/>
            <p:nvPr/>
          </p:nvSpPr>
          <p:spPr>
            <a:xfrm>
              <a:off x="11317120"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5" name="Google Shape;615;p43"/>
            <p:cNvSpPr/>
            <p:nvPr/>
          </p:nvSpPr>
          <p:spPr>
            <a:xfrm>
              <a:off x="10860225" y="5819678"/>
              <a:ext cx="83200" cy="101150"/>
            </a:xfrm>
            <a:custGeom>
              <a:rect b="b" l="l" r="r" t="t"/>
              <a:pathLst>
                <a:path extrusionOk="0" h="160496" w="184213">
                  <a:moveTo>
                    <a:pt x="0" y="0"/>
                  </a:moveTo>
                  <a:lnTo>
                    <a:pt x="184214"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6" name="Google Shape;616;p43"/>
            <p:cNvSpPr/>
            <p:nvPr/>
          </p:nvSpPr>
          <p:spPr>
            <a:xfrm>
              <a:off x="10403331"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7" name="Google Shape;617;p43"/>
            <p:cNvSpPr/>
            <p:nvPr/>
          </p:nvSpPr>
          <p:spPr>
            <a:xfrm>
              <a:off x="9946435"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8" name="Google Shape;618;p43"/>
            <p:cNvSpPr/>
            <p:nvPr/>
          </p:nvSpPr>
          <p:spPr>
            <a:xfrm>
              <a:off x="9723323" y="6042791"/>
              <a:ext cx="83200" cy="101150"/>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9" name="Google Shape;619;p43"/>
            <p:cNvSpPr/>
            <p:nvPr/>
          </p:nvSpPr>
          <p:spPr>
            <a:xfrm>
              <a:off x="10180218" y="6042791"/>
              <a:ext cx="83200" cy="101150"/>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0" name="Google Shape;620;p43"/>
            <p:cNvSpPr/>
            <p:nvPr/>
          </p:nvSpPr>
          <p:spPr>
            <a:xfrm>
              <a:off x="10637112" y="6042791"/>
              <a:ext cx="83200" cy="101150"/>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1" name="Google Shape;621;p43"/>
            <p:cNvSpPr/>
            <p:nvPr/>
          </p:nvSpPr>
          <p:spPr>
            <a:xfrm>
              <a:off x="11094007" y="6042791"/>
              <a:ext cx="83200" cy="101150"/>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2" name="Google Shape;622;p43"/>
            <p:cNvSpPr/>
            <p:nvPr/>
          </p:nvSpPr>
          <p:spPr>
            <a:xfrm>
              <a:off x="11550902" y="6042791"/>
              <a:ext cx="83200" cy="101150"/>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3" name="Google Shape;623;p43"/>
            <p:cNvSpPr/>
            <p:nvPr/>
          </p:nvSpPr>
          <p:spPr>
            <a:xfrm>
              <a:off x="12007807" y="6042791"/>
              <a:ext cx="83240" cy="101150"/>
            </a:xfrm>
            <a:custGeom>
              <a:rect b="b" l="l" r="r" t="t"/>
              <a:pathLst>
                <a:path extrusionOk="0" h="160496" w="184308">
                  <a:moveTo>
                    <a:pt x="184309"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4" name="Google Shape;624;p43"/>
            <p:cNvSpPr/>
            <p:nvPr/>
          </p:nvSpPr>
          <p:spPr>
            <a:xfrm>
              <a:off x="11774014"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5" name="Google Shape;625;p43"/>
            <p:cNvSpPr/>
            <p:nvPr/>
          </p:nvSpPr>
          <p:spPr>
            <a:xfrm>
              <a:off x="11317120"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6" name="Google Shape;626;p43"/>
            <p:cNvSpPr/>
            <p:nvPr/>
          </p:nvSpPr>
          <p:spPr>
            <a:xfrm>
              <a:off x="10860225" y="6265904"/>
              <a:ext cx="83200" cy="101150"/>
            </a:xfrm>
            <a:custGeom>
              <a:rect b="b" l="l" r="r" t="t"/>
              <a:pathLst>
                <a:path extrusionOk="0" h="160496" w="184213">
                  <a:moveTo>
                    <a:pt x="0" y="0"/>
                  </a:moveTo>
                  <a:lnTo>
                    <a:pt x="184214"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7" name="Google Shape;627;p43"/>
            <p:cNvSpPr/>
            <p:nvPr/>
          </p:nvSpPr>
          <p:spPr>
            <a:xfrm>
              <a:off x="10403331"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8" name="Google Shape;628;p43"/>
            <p:cNvSpPr/>
            <p:nvPr/>
          </p:nvSpPr>
          <p:spPr>
            <a:xfrm>
              <a:off x="9946435"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9" name="Google Shape;629;p43"/>
            <p:cNvSpPr/>
            <p:nvPr/>
          </p:nvSpPr>
          <p:spPr>
            <a:xfrm>
              <a:off x="9723323" y="6489032"/>
              <a:ext cx="83200" cy="101210"/>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0" name="Google Shape;630;p43"/>
            <p:cNvSpPr/>
            <p:nvPr/>
          </p:nvSpPr>
          <p:spPr>
            <a:xfrm>
              <a:off x="10180218" y="6489032"/>
              <a:ext cx="83200" cy="101210"/>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1" name="Google Shape;631;p43"/>
            <p:cNvSpPr/>
            <p:nvPr/>
          </p:nvSpPr>
          <p:spPr>
            <a:xfrm>
              <a:off x="10637112" y="6489032"/>
              <a:ext cx="83200" cy="101210"/>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2" name="Google Shape;632;p43"/>
            <p:cNvSpPr/>
            <p:nvPr/>
          </p:nvSpPr>
          <p:spPr>
            <a:xfrm>
              <a:off x="11094007" y="6489032"/>
              <a:ext cx="83200" cy="101210"/>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3" name="Google Shape;633;p43"/>
            <p:cNvSpPr/>
            <p:nvPr/>
          </p:nvSpPr>
          <p:spPr>
            <a:xfrm>
              <a:off x="11550902" y="6489032"/>
              <a:ext cx="83200" cy="101210"/>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4" name="Google Shape;634;p43"/>
            <p:cNvSpPr/>
            <p:nvPr/>
          </p:nvSpPr>
          <p:spPr>
            <a:xfrm>
              <a:off x="12007806" y="6489032"/>
              <a:ext cx="83242" cy="101210"/>
            </a:xfrm>
            <a:custGeom>
              <a:rect b="b" l="l" r="r" t="t"/>
              <a:pathLst>
                <a:path extrusionOk="0" h="160591" w="184308">
                  <a:moveTo>
                    <a:pt x="184309"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5" name="Google Shape;635;p43"/>
            <p:cNvSpPr/>
            <p:nvPr/>
          </p:nvSpPr>
          <p:spPr>
            <a:xfrm>
              <a:off x="11774014"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6" name="Google Shape;636;p43"/>
            <p:cNvSpPr/>
            <p:nvPr/>
          </p:nvSpPr>
          <p:spPr>
            <a:xfrm>
              <a:off x="11317120"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7" name="Google Shape;637;p43"/>
            <p:cNvSpPr/>
            <p:nvPr/>
          </p:nvSpPr>
          <p:spPr>
            <a:xfrm>
              <a:off x="10860225" y="6712225"/>
              <a:ext cx="83200" cy="101150"/>
            </a:xfrm>
            <a:custGeom>
              <a:rect b="b" l="l" r="r" t="t"/>
              <a:pathLst>
                <a:path extrusionOk="0" h="160496" w="184213">
                  <a:moveTo>
                    <a:pt x="0" y="0"/>
                  </a:moveTo>
                  <a:lnTo>
                    <a:pt x="184214"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8" name="Google Shape;638;p43"/>
            <p:cNvSpPr/>
            <p:nvPr/>
          </p:nvSpPr>
          <p:spPr>
            <a:xfrm>
              <a:off x="10403331"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9" name="Google Shape;639;p43"/>
            <p:cNvSpPr/>
            <p:nvPr/>
          </p:nvSpPr>
          <p:spPr>
            <a:xfrm>
              <a:off x="9946435"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0" name="Google Shape;640;p43"/>
            <p:cNvSpPr/>
            <p:nvPr/>
          </p:nvSpPr>
          <p:spPr>
            <a:xfrm>
              <a:off x="9723323" y="2919119"/>
              <a:ext cx="83200" cy="101150"/>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1" name="Google Shape;641;p43"/>
            <p:cNvSpPr/>
            <p:nvPr/>
          </p:nvSpPr>
          <p:spPr>
            <a:xfrm>
              <a:off x="10180218" y="2919119"/>
              <a:ext cx="83200" cy="101150"/>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2" name="Google Shape;642;p43"/>
            <p:cNvSpPr/>
            <p:nvPr/>
          </p:nvSpPr>
          <p:spPr>
            <a:xfrm>
              <a:off x="10637112" y="2919119"/>
              <a:ext cx="83200" cy="101150"/>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3" name="Google Shape;643;p43"/>
            <p:cNvSpPr/>
            <p:nvPr/>
          </p:nvSpPr>
          <p:spPr>
            <a:xfrm>
              <a:off x="11094007" y="2919119"/>
              <a:ext cx="83200" cy="101150"/>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4" name="Google Shape;644;p43"/>
            <p:cNvSpPr/>
            <p:nvPr/>
          </p:nvSpPr>
          <p:spPr>
            <a:xfrm>
              <a:off x="11550902" y="2919119"/>
              <a:ext cx="83200" cy="101150"/>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5" name="Google Shape;645;p43"/>
            <p:cNvSpPr/>
            <p:nvPr/>
          </p:nvSpPr>
          <p:spPr>
            <a:xfrm>
              <a:off x="12007807" y="2919119"/>
              <a:ext cx="83240" cy="101150"/>
            </a:xfrm>
            <a:custGeom>
              <a:rect b="b" l="l" r="r" t="t"/>
              <a:pathLst>
                <a:path extrusionOk="0" h="160496" w="184308">
                  <a:moveTo>
                    <a:pt x="184309"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6" name="Google Shape;646;p43"/>
            <p:cNvSpPr/>
            <p:nvPr/>
          </p:nvSpPr>
          <p:spPr>
            <a:xfrm>
              <a:off x="11774014"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7" name="Google Shape;647;p43"/>
            <p:cNvSpPr/>
            <p:nvPr/>
          </p:nvSpPr>
          <p:spPr>
            <a:xfrm>
              <a:off x="11317120"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8" name="Google Shape;648;p43"/>
            <p:cNvSpPr/>
            <p:nvPr/>
          </p:nvSpPr>
          <p:spPr>
            <a:xfrm>
              <a:off x="10860225" y="3142232"/>
              <a:ext cx="83200" cy="101150"/>
            </a:xfrm>
            <a:custGeom>
              <a:rect b="b" l="l" r="r" t="t"/>
              <a:pathLst>
                <a:path extrusionOk="0" h="160496" w="184213">
                  <a:moveTo>
                    <a:pt x="0" y="0"/>
                  </a:moveTo>
                  <a:lnTo>
                    <a:pt x="184214"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9" name="Google Shape;649;p43"/>
            <p:cNvSpPr/>
            <p:nvPr/>
          </p:nvSpPr>
          <p:spPr>
            <a:xfrm>
              <a:off x="10403331"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50" name="Google Shape;650;p43"/>
            <p:cNvSpPr/>
            <p:nvPr/>
          </p:nvSpPr>
          <p:spPr>
            <a:xfrm>
              <a:off x="9946435"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51" name="Google Shape;651;p43"/>
            <p:cNvSpPr/>
            <p:nvPr/>
          </p:nvSpPr>
          <p:spPr>
            <a:xfrm>
              <a:off x="11774014"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52" name="Google Shape;652;p43"/>
            <p:cNvSpPr/>
            <p:nvPr/>
          </p:nvSpPr>
          <p:spPr>
            <a:xfrm>
              <a:off x="11317120"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53" name="Google Shape;653;p43"/>
            <p:cNvSpPr/>
            <p:nvPr/>
          </p:nvSpPr>
          <p:spPr>
            <a:xfrm>
              <a:off x="10860225" y="2696006"/>
              <a:ext cx="83200" cy="101150"/>
            </a:xfrm>
            <a:custGeom>
              <a:rect b="b" l="l" r="r" t="t"/>
              <a:pathLst>
                <a:path extrusionOk="0" h="160496" w="184213">
                  <a:moveTo>
                    <a:pt x="0" y="0"/>
                  </a:moveTo>
                  <a:lnTo>
                    <a:pt x="184214"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54" name="Google Shape;654;p43"/>
            <p:cNvSpPr/>
            <p:nvPr/>
          </p:nvSpPr>
          <p:spPr>
            <a:xfrm>
              <a:off x="10403331"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55" name="Google Shape;655;p43"/>
            <p:cNvSpPr/>
            <p:nvPr/>
          </p:nvSpPr>
          <p:spPr>
            <a:xfrm>
              <a:off x="9946435"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656" name="Google Shape;656;p43"/>
          <p:cNvSpPr/>
          <p:nvPr/>
        </p:nvSpPr>
        <p:spPr>
          <a:xfrm>
            <a:off x="9061061" y="4542761"/>
            <a:ext cx="82939" cy="519097"/>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57" name="Google Shape;657;p43"/>
          <p:cNvSpPr/>
          <p:nvPr/>
        </p:nvSpPr>
        <p:spPr>
          <a:xfrm>
            <a:off x="-3704" y="0"/>
            <a:ext cx="9147704" cy="195486"/>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Report Standard Page">
  <p:cSld name="1_Report Standard Page">
    <p:spTree>
      <p:nvGrpSpPr>
        <p:cNvPr id="658" name="Shape 658"/>
        <p:cNvGrpSpPr/>
        <p:nvPr/>
      </p:nvGrpSpPr>
      <p:grpSpPr>
        <a:xfrm>
          <a:off x="0" y="0"/>
          <a:ext cx="0" cy="0"/>
          <a:chOff x="0" y="0"/>
          <a:chExt cx="0" cy="0"/>
        </a:xfrm>
      </p:grpSpPr>
      <p:sp>
        <p:nvSpPr>
          <p:cNvPr id="659" name="Google Shape;659;p44"/>
          <p:cNvSpPr/>
          <p:nvPr/>
        </p:nvSpPr>
        <p:spPr>
          <a:xfrm flipH="1" rot="10800000">
            <a:off x="0" y="-255985"/>
            <a:ext cx="9144000" cy="121444"/>
          </a:xfrm>
          <a:custGeom>
            <a:rect b="b" l="l" r="r" t="t"/>
            <a:pathLst>
              <a:path extrusionOk="0" h="120000" w="8961755">
                <a:moveTo>
                  <a:pt x="0" y="0"/>
                </a:moveTo>
                <a:lnTo>
                  <a:pt x="8961437" y="0"/>
                </a:lnTo>
              </a:path>
            </a:pathLst>
          </a:custGeom>
          <a:noFill/>
          <a:ln cap="flat" cmpd="sng" w="9525">
            <a:solidFill>
              <a:srgbClr val="D8D8D8"/>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60" name="Google Shape;660;p44"/>
          <p:cNvSpPr txBox="1"/>
          <p:nvPr/>
        </p:nvSpPr>
        <p:spPr>
          <a:xfrm>
            <a:off x="6940062" y="4907757"/>
            <a:ext cx="2133600" cy="273844"/>
          </a:xfrm>
          <a:prstGeom prst="rect">
            <a:avLst/>
          </a:prstGeom>
          <a:noFill/>
          <a:ln>
            <a:noFill/>
          </a:ln>
        </p:spPr>
        <p:txBody>
          <a:bodyPr anchorCtr="0" anchor="ctr" bIns="34275" lIns="68550" spcFirstLastPara="1" rIns="68550" wrap="square" tIns="3427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1" i="0" lang="en" sz="600" u="none" cap="none" strike="noStrike">
                <a:solidFill>
                  <a:srgbClr val="000000"/>
                </a:solidFill>
                <a:latin typeface="Arial"/>
                <a:ea typeface="Arial"/>
                <a:cs typeface="Arial"/>
                <a:sym typeface="Arial"/>
              </a:rPr>
              <a:t>‹#›</a:t>
            </a:fld>
            <a:endParaRPr b="1" i="0" sz="6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theme" Target="../theme/theme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5" name="Shape 5"/>
        <p:cNvGrpSpPr/>
        <p:nvPr/>
      </p:nvGrpSpPr>
      <p:grpSpPr>
        <a:xfrm>
          <a:off x="0" y="0"/>
          <a:ext cx="0" cy="0"/>
          <a:chOff x="0" y="0"/>
          <a:chExt cx="0" cy="0"/>
        </a:xfrm>
      </p:grpSpPr>
      <p:sp>
        <p:nvSpPr>
          <p:cNvPr id="6" name="Google Shape;6;p35"/>
          <p:cNvSpPr txBox="1"/>
          <p:nvPr>
            <p:ph type="title"/>
          </p:nvPr>
        </p:nvSpPr>
        <p:spPr>
          <a:xfrm>
            <a:off x="457200" y="205979"/>
            <a:ext cx="8229600" cy="533311"/>
          </a:xfrm>
          <a:prstGeom prst="rect">
            <a:avLst/>
          </a:prstGeom>
          <a:noFill/>
          <a:ln>
            <a:noFill/>
          </a:ln>
        </p:spPr>
        <p:txBody>
          <a:bodyPr anchorCtr="0" anchor="ctr" bIns="45700" lIns="0" spcFirstLastPara="1" rIns="0" wrap="square" tIns="45700">
            <a:normAutofit/>
          </a:bodyPr>
          <a:lstStyle>
            <a:lvl1pPr lvl="0" marR="0" rtl="0" algn="l">
              <a:lnSpc>
                <a:spcPct val="100000"/>
              </a:lnSpc>
              <a:spcBef>
                <a:spcPts val="0"/>
              </a:spcBef>
              <a:spcAft>
                <a:spcPts val="0"/>
              </a:spcAft>
              <a:buClr>
                <a:schemeClr val="dk1"/>
              </a:buClr>
              <a:buSzPts val="2700"/>
              <a:buFont typeface="Quattrocento Sans"/>
              <a:buNone/>
              <a:defRPr b="0" i="0" sz="27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35"/>
          <p:cNvSpPr txBox="1"/>
          <p:nvPr>
            <p:ph idx="1" type="body"/>
          </p:nvPr>
        </p:nvSpPr>
        <p:spPr>
          <a:xfrm>
            <a:off x="457200" y="853819"/>
            <a:ext cx="8229600" cy="3740804"/>
          </a:xfrm>
          <a:prstGeom prst="rect">
            <a:avLst/>
          </a:prstGeom>
          <a:noFill/>
          <a:ln>
            <a:noFill/>
          </a:ln>
        </p:spPr>
        <p:txBody>
          <a:bodyPr anchorCtr="0" anchor="t" bIns="45700" lIns="0" spcFirstLastPara="1" rIns="0" wrap="square" tIns="45700">
            <a:normAutofit/>
          </a:bodyPr>
          <a:lstStyle>
            <a:lvl1pPr indent="-400050" lvl="0" marL="4572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Quattrocento Sans"/>
                <a:ea typeface="Quattrocento Sans"/>
                <a:cs typeface="Quattrocento Sans"/>
                <a:sym typeface="Quattrocento Sans"/>
              </a:defRPr>
            </a:lvl1pPr>
            <a:lvl2pPr indent="-381000" lvl="1" marL="9144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indent="-342900" lvl="2" marL="13716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3pPr>
            <a:lvl4pPr indent="-323850" lvl="3" marL="1828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4pPr>
            <a:lvl5pPr indent="-323850" lvl="4" marL="2286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9pPr>
          </a:lstStyle>
          <a:p/>
        </p:txBody>
      </p:sp>
      <p:sp>
        <p:nvSpPr>
          <p:cNvPr id="8" name="Google Shape;8;p35"/>
          <p:cNvSpPr txBox="1"/>
          <p:nvPr>
            <p:ph idx="11" type="ftr"/>
          </p:nvPr>
        </p:nvSpPr>
        <p:spPr>
          <a:xfrm>
            <a:off x="3124200" y="4767263"/>
            <a:ext cx="2895600" cy="273844"/>
          </a:xfrm>
          <a:prstGeom prst="rect">
            <a:avLst/>
          </a:prstGeom>
          <a:noFill/>
          <a:ln>
            <a:noFill/>
          </a:ln>
        </p:spPr>
        <p:txBody>
          <a:bodyPr anchorCtr="0" anchor="ctr" bIns="45700" lIns="0" spcFirstLastPara="1" rIns="0" wrap="square" tIns="45700">
            <a:noAutofit/>
          </a:bodyPr>
          <a:lstStyle>
            <a:lvl1pPr lvl="0" marR="0" rtl="0" algn="ctr">
              <a:lnSpc>
                <a:spcPct val="100000"/>
              </a:lnSpc>
              <a:spcBef>
                <a:spcPts val="0"/>
              </a:spcBef>
              <a:spcAft>
                <a:spcPts val="0"/>
              </a:spcAft>
              <a:buClr>
                <a:srgbClr val="000000"/>
              </a:buClr>
              <a:buSzPts val="1100"/>
              <a:buFont typeface="Arial"/>
              <a:buNone/>
              <a:defRPr b="0" i="0" sz="1200" u="none" cap="none" strike="noStrike">
                <a:solidFill>
                  <a:srgbClr val="888888"/>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9" name="Google Shape;9;p35"/>
          <p:cNvSpPr txBox="1"/>
          <p:nvPr>
            <p:ph idx="12" type="sldNum"/>
          </p:nvPr>
        </p:nvSpPr>
        <p:spPr>
          <a:xfrm>
            <a:off x="6553200" y="4767263"/>
            <a:ext cx="2133600" cy="273844"/>
          </a:xfrm>
          <a:prstGeom prst="rect">
            <a:avLst/>
          </a:prstGeom>
          <a:noFill/>
          <a:ln>
            <a:noFill/>
          </a:ln>
        </p:spPr>
        <p:txBody>
          <a:bodyPr anchorCtr="0" anchor="ctr" bIns="45700" lIns="0" spcFirstLastPara="1" rIns="0"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10" name="Google Shape;10;p35"/>
          <p:cNvSpPr/>
          <p:nvPr/>
        </p:nvSpPr>
        <p:spPr>
          <a:xfrm>
            <a:off x="-3704" y="0"/>
            <a:ext cx="9147704" cy="195486"/>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descr="A picture containing symbol, font, logo, graphics&#10;&#10;Description automatically generated" id="11" name="Google Shape;11;p35"/>
          <p:cNvPicPr preferRelativeResize="0"/>
          <p:nvPr/>
        </p:nvPicPr>
        <p:blipFill rotWithShape="1">
          <a:blip r:embed="rId1">
            <a:alphaModFix/>
          </a:blip>
          <a:srcRect b="0" l="0" r="0" t="0"/>
          <a:stretch/>
        </p:blipFill>
        <p:spPr>
          <a:xfrm>
            <a:off x="8478475" y="238580"/>
            <a:ext cx="622897" cy="615239"/>
          </a:xfrm>
          <a:prstGeom prst="rect">
            <a:avLst/>
          </a:prstGeom>
          <a:noFill/>
          <a:ln>
            <a:noFill/>
          </a:ln>
        </p:spPr>
      </p:pic>
      <p:sp>
        <p:nvSpPr>
          <p:cNvPr id="12" name="Google Shape;12;p35"/>
          <p:cNvSpPr txBox="1"/>
          <p:nvPr>
            <p:ph idx="10" type="dt"/>
          </p:nvPr>
        </p:nvSpPr>
        <p:spPr>
          <a:xfrm>
            <a:off x="6760567" y="4270177"/>
            <a:ext cx="2133600" cy="273844"/>
          </a:xfrm>
          <a:prstGeom prst="rect">
            <a:avLst/>
          </a:prstGeom>
          <a:noFill/>
          <a:ln>
            <a:noFill/>
          </a:ln>
        </p:spPr>
        <p:txBody>
          <a:bodyPr anchorCtr="0" anchor="ctr" bIns="45700" lIns="0" spcFirstLastPara="1" rIns="0" wrap="square" tIns="45700">
            <a:noAutofit/>
          </a:bodyPr>
          <a:lstStyle>
            <a:lvl1pPr lvl="0" marR="0" rtl="0" algn="l">
              <a:lnSpc>
                <a:spcPct val="100000"/>
              </a:lnSpc>
              <a:spcBef>
                <a:spcPts val="0"/>
              </a:spcBef>
              <a:spcAft>
                <a:spcPts val="0"/>
              </a:spcAft>
              <a:buClr>
                <a:srgbClr val="000000"/>
              </a:buClr>
              <a:buSzPts val="1100"/>
              <a:buFont typeface="Arial"/>
              <a:buNone/>
              <a:defRPr b="1" i="0" sz="12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 name="Google Shape;13;p35"/>
          <p:cNvSpPr txBox="1"/>
          <p:nvPr/>
        </p:nvSpPr>
        <p:spPr>
          <a:xfrm>
            <a:off x="88334" y="4630341"/>
            <a:ext cx="2895600" cy="273844"/>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Quattrocento Sans"/>
                <a:ea typeface="Quattrocento Sans"/>
                <a:cs typeface="Quattrocento Sans"/>
                <a:sym typeface="Quattrocento Sans"/>
              </a:rPr>
              <a:t>www.anubhavtrainings.com</a:t>
            </a:r>
            <a:endParaRPr b="0" i="0" sz="11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8.jp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0" Type="http://schemas.openxmlformats.org/officeDocument/2006/relationships/image" Target="../media/image16.png"/><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hyperlink" Target="https://www.youtube.com/watch?v=vlKBQ3g0w_E&amp;list=PLcxqFaocb9WIQJ-kptyPuiMSVWZVd2ff_&amp;index=1" TargetMode="External"/><Relationship Id="rId4" Type="http://schemas.openxmlformats.org/officeDocument/2006/relationships/image" Target="../media/image9.jpg"/><Relationship Id="rId9" Type="http://schemas.openxmlformats.org/officeDocument/2006/relationships/hyperlink" Target="https://www.youtube.com/watch?v=NV8UD9QnJ4A&amp;list=PLcxqFaocb9WLaza2kOjkUCDIQGbzNos6p" TargetMode="External"/><Relationship Id="rId5" Type="http://schemas.openxmlformats.org/officeDocument/2006/relationships/hyperlink" Target="https://www.youtube.com/watch?v=aVPk_FE9O3s&amp;list=PLcxqFaocb9WJ8g8TZPsHQIEcSjKW9F0IE&amp;index=2" TargetMode="External"/><Relationship Id="rId6" Type="http://schemas.openxmlformats.org/officeDocument/2006/relationships/image" Target="../media/image11.jpg"/><Relationship Id="rId7" Type="http://schemas.openxmlformats.org/officeDocument/2006/relationships/hyperlink" Target="https://www.youtube.com/watch?v=xQzhXhq1ZyI&amp;list=PLcxqFaocb9WLtnq-rpXbRy5hnKECxr95G" TargetMode="External"/><Relationship Id="rId8"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8.jpg"/><Relationship Id="rId9" Type="http://schemas.openxmlformats.org/officeDocument/2006/relationships/image" Target="../media/image20.jpg"/><Relationship Id="rId5" Type="http://schemas.openxmlformats.org/officeDocument/2006/relationships/image" Target="../media/image14.png"/><Relationship Id="rId6" Type="http://schemas.openxmlformats.org/officeDocument/2006/relationships/image" Target="../media/image22.png"/><Relationship Id="rId7" Type="http://schemas.openxmlformats.org/officeDocument/2006/relationships/image" Target="../media/image17.png"/><Relationship Id="rId8"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1"/>
          <p:cNvSpPr txBox="1"/>
          <p:nvPr>
            <p:ph idx="1" type="subTitle"/>
          </p:nvPr>
        </p:nvSpPr>
        <p:spPr>
          <a:xfrm>
            <a:off x="3356393" y="2456238"/>
            <a:ext cx="6300000" cy="1437300"/>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accent1"/>
              </a:buClr>
              <a:buSzPts val="3600"/>
              <a:buNone/>
            </a:pPr>
            <a:r>
              <a:rPr b="1" lang="en" sz="3600">
                <a:solidFill>
                  <a:schemeClr val="accent1"/>
                </a:solidFill>
                <a:latin typeface="Arial Black"/>
                <a:ea typeface="Arial Black"/>
                <a:cs typeface="Arial Black"/>
                <a:sym typeface="Arial Black"/>
              </a:rPr>
              <a:t>AnubhavTrainings.com</a:t>
            </a:r>
            <a:endParaRPr b="1" sz="3600">
              <a:solidFill>
                <a:schemeClr val="accent1"/>
              </a:solidFill>
              <a:latin typeface="Arial Black"/>
              <a:ea typeface="Arial Black"/>
              <a:cs typeface="Arial Black"/>
              <a:sym typeface="Arial Black"/>
            </a:endParaRPr>
          </a:p>
        </p:txBody>
      </p:sp>
      <p:sp>
        <p:nvSpPr>
          <p:cNvPr id="1301" name="Google Shape;1301;p1"/>
          <p:cNvSpPr txBox="1"/>
          <p:nvPr>
            <p:ph type="ctrTitle"/>
          </p:nvPr>
        </p:nvSpPr>
        <p:spPr>
          <a:xfrm>
            <a:off x="3424025" y="249492"/>
            <a:ext cx="6050248" cy="2058591"/>
          </a:xfrm>
          <a:prstGeom prst="rect">
            <a:avLst/>
          </a:prstGeom>
          <a:noFill/>
          <a:ln>
            <a:noFill/>
          </a:ln>
        </p:spPr>
        <p:txBody>
          <a:bodyPr anchorCtr="0" anchor="b" bIns="45700" lIns="0" spcFirstLastPara="1" rIns="0" wrap="square" tIns="45700">
            <a:normAutofit/>
          </a:bodyPr>
          <a:lstStyle/>
          <a:p>
            <a:pPr indent="0" lvl="0" marL="0" rtl="0" algn="l">
              <a:lnSpc>
                <a:spcPct val="100000"/>
              </a:lnSpc>
              <a:spcBef>
                <a:spcPts val="0"/>
              </a:spcBef>
              <a:spcAft>
                <a:spcPts val="0"/>
              </a:spcAft>
              <a:buClr>
                <a:schemeClr val="lt1"/>
              </a:buClr>
              <a:buSzPts val="3300"/>
              <a:buFont typeface="Quattrocento Sans"/>
              <a:buNone/>
            </a:pPr>
            <a:r>
              <a:rPr lang="en" sz="3300"/>
              <a:t>SAP EWM </a:t>
            </a:r>
            <a:br>
              <a:rPr lang="en" sz="3300"/>
            </a:br>
            <a:r>
              <a:rPr lang="en" sz="3300"/>
              <a:t>EXTENDED WAREHOUSE MANAGEMENT TRAINING</a:t>
            </a:r>
            <a:endParaRPr sz="3300"/>
          </a:p>
        </p:txBody>
      </p:sp>
      <p:sp>
        <p:nvSpPr>
          <p:cNvPr id="1302" name="Google Shape;1302;p1"/>
          <p:cNvSpPr txBox="1"/>
          <p:nvPr/>
        </p:nvSpPr>
        <p:spPr>
          <a:xfrm>
            <a:off x="82084" y="4733926"/>
            <a:ext cx="2895600" cy="273844"/>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Quattrocento Sans"/>
                <a:ea typeface="Quattrocento Sans"/>
                <a:cs typeface="Quattrocento Sans"/>
                <a:sym typeface="Quattrocento Sans"/>
              </a:rPr>
              <a:t>www.anubhavtrainings.com</a:t>
            </a:r>
            <a:endParaRPr b="1" i="0" sz="12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2" name="Shape 1392"/>
        <p:cNvGrpSpPr/>
        <p:nvPr/>
      </p:nvGrpSpPr>
      <p:grpSpPr>
        <a:xfrm>
          <a:off x="0" y="0"/>
          <a:ext cx="0" cy="0"/>
          <a:chOff x="0" y="0"/>
          <a:chExt cx="0" cy="0"/>
        </a:xfrm>
      </p:grpSpPr>
      <p:pic>
        <p:nvPicPr>
          <p:cNvPr id="1393" name="Google Shape;1393;p12"/>
          <p:cNvPicPr preferRelativeResize="0"/>
          <p:nvPr/>
        </p:nvPicPr>
        <p:blipFill>
          <a:blip r:embed="rId3">
            <a:alphaModFix/>
          </a:blip>
          <a:stretch>
            <a:fillRect/>
          </a:stretch>
        </p:blipFill>
        <p:spPr>
          <a:xfrm>
            <a:off x="406700" y="562600"/>
            <a:ext cx="7550550" cy="3448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7" name="Shape 1397"/>
        <p:cNvGrpSpPr/>
        <p:nvPr/>
      </p:nvGrpSpPr>
      <p:grpSpPr>
        <a:xfrm>
          <a:off x="0" y="0"/>
          <a:ext cx="0" cy="0"/>
          <a:chOff x="0" y="0"/>
          <a:chExt cx="0" cy="0"/>
        </a:xfrm>
      </p:grpSpPr>
      <p:sp>
        <p:nvSpPr>
          <p:cNvPr id="1398" name="Google Shape;1398;p13"/>
          <p:cNvSpPr txBox="1"/>
          <p:nvPr>
            <p:ph type="title"/>
          </p:nvPr>
        </p:nvSpPr>
        <p:spPr>
          <a:xfrm>
            <a:off x="254300" y="238800"/>
            <a:ext cx="8520600" cy="572700"/>
          </a:xfrm>
          <a:prstGeom prst="rect">
            <a:avLst/>
          </a:prstGeom>
          <a:noFill/>
          <a:ln>
            <a:noFill/>
          </a:ln>
        </p:spPr>
        <p:txBody>
          <a:bodyPr anchorCtr="0" anchor="ctr" bIns="45700" lIns="0" spcFirstLastPara="1" rIns="0" wrap="square" tIns="45700">
            <a:normAutofit/>
          </a:bodyPr>
          <a:lstStyle/>
          <a:p>
            <a:pPr indent="0" lvl="0" marL="0" rtl="0" algn="l">
              <a:lnSpc>
                <a:spcPct val="100000"/>
              </a:lnSpc>
              <a:spcBef>
                <a:spcPts val="0"/>
              </a:spcBef>
              <a:spcAft>
                <a:spcPts val="0"/>
              </a:spcAft>
              <a:buSzPts val="2700"/>
              <a:buNone/>
            </a:pPr>
            <a:r>
              <a:rPr lang="en" sz="1600">
                <a:latin typeface="Calibri"/>
                <a:ea typeface="Calibri"/>
                <a:cs typeface="Calibri"/>
                <a:sym typeface="Calibri"/>
              </a:rPr>
              <a:t>System should show Exception codes as shown in below pic.</a:t>
            </a:r>
            <a:endParaRPr sz="1600">
              <a:latin typeface="Calibri"/>
              <a:ea typeface="Calibri"/>
              <a:cs typeface="Calibri"/>
              <a:sym typeface="Calibri"/>
            </a:endParaRPr>
          </a:p>
        </p:txBody>
      </p:sp>
      <p:pic>
        <p:nvPicPr>
          <p:cNvPr id="1399" name="Google Shape;1399;p13"/>
          <p:cNvPicPr preferRelativeResize="0"/>
          <p:nvPr/>
        </p:nvPicPr>
        <p:blipFill>
          <a:blip r:embed="rId3">
            <a:alphaModFix/>
          </a:blip>
          <a:stretch>
            <a:fillRect/>
          </a:stretch>
        </p:blipFill>
        <p:spPr>
          <a:xfrm>
            <a:off x="254300" y="811500"/>
            <a:ext cx="7288025" cy="2826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3" name="Shape 1403"/>
        <p:cNvGrpSpPr/>
        <p:nvPr/>
      </p:nvGrpSpPr>
      <p:grpSpPr>
        <a:xfrm>
          <a:off x="0" y="0"/>
          <a:ext cx="0" cy="0"/>
          <a:chOff x="0" y="0"/>
          <a:chExt cx="0" cy="0"/>
        </a:xfrm>
      </p:grpSpPr>
      <p:sp>
        <p:nvSpPr>
          <p:cNvPr id="1404" name="Google Shape;1404;p14"/>
          <p:cNvSpPr txBox="1"/>
          <p:nvPr>
            <p:ph type="title"/>
          </p:nvPr>
        </p:nvSpPr>
        <p:spPr>
          <a:xfrm>
            <a:off x="311700" y="305550"/>
            <a:ext cx="8520600" cy="572700"/>
          </a:xfrm>
          <a:prstGeom prst="rect">
            <a:avLst/>
          </a:prstGeom>
          <a:noFill/>
          <a:ln>
            <a:noFill/>
          </a:ln>
        </p:spPr>
        <p:txBody>
          <a:bodyPr anchorCtr="0" anchor="ctr" bIns="45700" lIns="0" spcFirstLastPara="1" rIns="0" wrap="square" tIns="45700">
            <a:normAutofit/>
          </a:bodyPr>
          <a:lstStyle/>
          <a:p>
            <a:pPr indent="0" lvl="0" marL="0" rtl="0" algn="l">
              <a:lnSpc>
                <a:spcPct val="100000"/>
              </a:lnSpc>
              <a:spcBef>
                <a:spcPts val="0"/>
              </a:spcBef>
              <a:spcAft>
                <a:spcPts val="0"/>
              </a:spcAft>
              <a:buSzPts val="3000"/>
              <a:buNone/>
            </a:pPr>
            <a:r>
              <a:rPr b="1" lang="en" sz="2000">
                <a:solidFill>
                  <a:srgbClr val="0070C0"/>
                </a:solidFill>
              </a:rPr>
              <a:t>Test Case</a:t>
            </a:r>
            <a:endParaRPr b="1" sz="2000">
              <a:solidFill>
                <a:srgbClr val="0070C0"/>
              </a:solidFill>
            </a:endParaRPr>
          </a:p>
        </p:txBody>
      </p:sp>
      <p:sp>
        <p:nvSpPr>
          <p:cNvPr id="1405" name="Google Shape;1405;p14"/>
          <p:cNvSpPr txBox="1"/>
          <p:nvPr>
            <p:ph idx="1" type="body"/>
          </p:nvPr>
        </p:nvSpPr>
        <p:spPr>
          <a:xfrm>
            <a:off x="311700" y="844600"/>
            <a:ext cx="8520600" cy="670200"/>
          </a:xfrm>
          <a:prstGeom prst="rect">
            <a:avLst/>
          </a:prstGeom>
          <a:noFill/>
          <a:ln>
            <a:noFill/>
          </a:ln>
        </p:spPr>
        <p:txBody>
          <a:bodyPr anchorCtr="0" anchor="t" bIns="45700" lIns="0" spcFirstLastPara="1" rIns="0" wrap="square" tIns="45700">
            <a:noAutofit/>
          </a:bodyPr>
          <a:lstStyle/>
          <a:p>
            <a:pPr indent="0" lvl="0" marL="0" rtl="0" algn="l">
              <a:lnSpc>
                <a:spcPct val="80000"/>
              </a:lnSpc>
              <a:spcBef>
                <a:spcPts val="500"/>
              </a:spcBef>
              <a:spcAft>
                <a:spcPts val="0"/>
              </a:spcAft>
              <a:buSzPts val="2700"/>
              <a:buNone/>
            </a:pPr>
            <a:r>
              <a:rPr lang="en" sz="1600">
                <a:latin typeface="Calibri"/>
                <a:ea typeface="Calibri"/>
                <a:cs typeface="Calibri"/>
                <a:sym typeface="Calibri"/>
              </a:rPr>
              <a:t>Create Putaway WT &gt;&gt; Confirm in foreground</a:t>
            </a:r>
            <a:endParaRPr sz="1600">
              <a:latin typeface="Calibri"/>
              <a:ea typeface="Calibri"/>
              <a:cs typeface="Calibri"/>
              <a:sym typeface="Calibri"/>
            </a:endParaRPr>
          </a:p>
        </p:txBody>
      </p:sp>
      <p:pic>
        <p:nvPicPr>
          <p:cNvPr id="1406" name="Google Shape;1406;p14"/>
          <p:cNvPicPr preferRelativeResize="0"/>
          <p:nvPr/>
        </p:nvPicPr>
        <p:blipFill>
          <a:blip r:embed="rId3">
            <a:alphaModFix/>
          </a:blip>
          <a:stretch>
            <a:fillRect/>
          </a:stretch>
        </p:blipFill>
        <p:spPr>
          <a:xfrm>
            <a:off x="311700" y="1281125"/>
            <a:ext cx="7415850" cy="2664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0" name="Shape 1410"/>
        <p:cNvGrpSpPr/>
        <p:nvPr/>
      </p:nvGrpSpPr>
      <p:grpSpPr>
        <a:xfrm>
          <a:off x="0" y="0"/>
          <a:ext cx="0" cy="0"/>
          <a:chOff x="0" y="0"/>
          <a:chExt cx="0" cy="0"/>
        </a:xfrm>
      </p:grpSpPr>
      <p:sp>
        <p:nvSpPr>
          <p:cNvPr id="1411" name="Google Shape;1411;p15"/>
          <p:cNvSpPr txBox="1"/>
          <p:nvPr>
            <p:ph type="title"/>
          </p:nvPr>
        </p:nvSpPr>
        <p:spPr>
          <a:xfrm>
            <a:off x="214899" y="303134"/>
            <a:ext cx="8229600" cy="5334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070C0"/>
              </a:buClr>
              <a:buSzPts val="2100"/>
              <a:buFont typeface="Quattrocento Sans"/>
              <a:buNone/>
            </a:pPr>
            <a:r>
              <a:rPr lang="en" sz="1600">
                <a:latin typeface="Calibri"/>
                <a:ea typeface="Calibri"/>
                <a:cs typeface="Calibri"/>
                <a:sym typeface="Calibri"/>
              </a:rPr>
              <a:t>Change the destination Bin &amp; Enter exception code - CHBD</a:t>
            </a:r>
            <a:endParaRPr sz="1600">
              <a:latin typeface="Calibri"/>
              <a:ea typeface="Calibri"/>
              <a:cs typeface="Calibri"/>
              <a:sym typeface="Calibri"/>
            </a:endParaRPr>
          </a:p>
          <a:p>
            <a:pPr indent="0" lvl="0" marL="0" marR="0" rtl="0" algn="l">
              <a:lnSpc>
                <a:spcPct val="100000"/>
              </a:lnSpc>
              <a:spcBef>
                <a:spcPts val="0"/>
              </a:spcBef>
              <a:spcAft>
                <a:spcPts val="0"/>
              </a:spcAft>
              <a:buClr>
                <a:srgbClr val="0070C0"/>
              </a:buClr>
              <a:buSzPts val="2100"/>
              <a:buFont typeface="Quattrocento Sans"/>
              <a:buNone/>
            </a:pPr>
            <a:r>
              <a:t/>
            </a:r>
            <a:endParaRPr sz="1600">
              <a:latin typeface="Calibri"/>
              <a:ea typeface="Calibri"/>
              <a:cs typeface="Calibri"/>
              <a:sym typeface="Calibri"/>
            </a:endParaRPr>
          </a:p>
        </p:txBody>
      </p:sp>
      <p:sp>
        <p:nvSpPr>
          <p:cNvPr id="1412" name="Google Shape;1412;p15"/>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pic>
        <p:nvPicPr>
          <p:cNvPr id="1413" name="Google Shape;1413;p15"/>
          <p:cNvPicPr preferRelativeResize="0"/>
          <p:nvPr/>
        </p:nvPicPr>
        <p:blipFill>
          <a:blip r:embed="rId3">
            <a:alphaModFix/>
          </a:blip>
          <a:stretch>
            <a:fillRect/>
          </a:stretch>
        </p:blipFill>
        <p:spPr>
          <a:xfrm>
            <a:off x="214900" y="677200"/>
            <a:ext cx="7389600" cy="2619375"/>
          </a:xfrm>
          <a:prstGeom prst="rect">
            <a:avLst/>
          </a:prstGeom>
          <a:noFill/>
          <a:ln>
            <a:noFill/>
          </a:ln>
        </p:spPr>
      </p:pic>
      <p:sp>
        <p:nvSpPr>
          <p:cNvPr id="1414" name="Google Shape;1414;p15"/>
          <p:cNvSpPr txBox="1"/>
          <p:nvPr/>
        </p:nvSpPr>
        <p:spPr>
          <a:xfrm>
            <a:off x="214900" y="3368125"/>
            <a:ext cx="3000000" cy="656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200">
                <a:solidFill>
                  <a:schemeClr val="dk1"/>
                </a:solidFill>
                <a:latin typeface="Calibri"/>
                <a:ea typeface="Calibri"/>
                <a:cs typeface="Calibri"/>
                <a:sym typeface="Calibri"/>
              </a:rPr>
              <a:t>Confirm the WT. </a:t>
            </a:r>
            <a:endParaRPr sz="1200">
              <a:solidFill>
                <a:schemeClr val="dk1"/>
              </a:solidFill>
              <a:latin typeface="Calibri"/>
              <a:ea typeface="Calibri"/>
              <a:cs typeface="Calibri"/>
              <a:sym typeface="Calibri"/>
            </a:endParaRPr>
          </a:p>
          <a:p>
            <a:pPr indent="0" lvl="0" marL="0" rtl="0" algn="l">
              <a:lnSpc>
                <a:spcPct val="100000"/>
              </a:lnSpc>
              <a:spcBef>
                <a:spcPts val="800"/>
              </a:spcBef>
              <a:spcAft>
                <a:spcPts val="800"/>
              </a:spcAft>
              <a:buNone/>
            </a:pPr>
            <a:r>
              <a:rPr lang="en" sz="1200">
                <a:solidFill>
                  <a:schemeClr val="dk1"/>
                </a:solidFill>
                <a:latin typeface="Calibri"/>
                <a:ea typeface="Calibri"/>
                <a:cs typeface="Calibri"/>
                <a:sym typeface="Calibri"/>
              </a:rPr>
              <a:t>It's Done!</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cxnSp>
        <p:nvCxnSpPr>
          <p:cNvPr id="1420" name="Google Shape;1420;p28"/>
          <p:cNvCxnSpPr/>
          <p:nvPr/>
        </p:nvCxnSpPr>
        <p:spPr>
          <a:xfrm>
            <a:off x="925645" y="3327834"/>
            <a:ext cx="7292709" cy="0"/>
          </a:xfrm>
          <a:prstGeom prst="straightConnector1">
            <a:avLst/>
          </a:prstGeom>
          <a:noFill/>
          <a:ln cap="flat" cmpd="sng" w="9525">
            <a:solidFill>
              <a:schemeClr val="accent1"/>
            </a:solidFill>
            <a:prstDash val="solid"/>
            <a:round/>
            <a:headEnd len="sm" w="sm" type="none"/>
            <a:tailEnd len="sm" w="sm" type="none"/>
          </a:ln>
        </p:spPr>
      </p:cxnSp>
      <p:pic>
        <p:nvPicPr>
          <p:cNvPr descr="Photo double exposure image of business and finance" id="1421" name="Google Shape;1421;p28"/>
          <p:cNvPicPr preferRelativeResize="0"/>
          <p:nvPr/>
        </p:nvPicPr>
        <p:blipFill rotWithShape="1">
          <a:blip r:embed="rId3">
            <a:alphaModFix/>
          </a:blip>
          <a:srcRect b="0" l="0" r="0" t="0"/>
          <a:stretch/>
        </p:blipFill>
        <p:spPr>
          <a:xfrm>
            <a:off x="-16272" y="0"/>
            <a:ext cx="9144000" cy="5426460"/>
          </a:xfrm>
          <a:prstGeom prst="rect">
            <a:avLst/>
          </a:prstGeom>
          <a:noFill/>
          <a:ln>
            <a:noFill/>
          </a:ln>
        </p:spPr>
      </p:pic>
      <p:sp>
        <p:nvSpPr>
          <p:cNvPr id="1422" name="Google Shape;1422;p28"/>
          <p:cNvSpPr/>
          <p:nvPr/>
        </p:nvSpPr>
        <p:spPr>
          <a:xfrm>
            <a:off x="-16272" y="0"/>
            <a:ext cx="9140428" cy="5426460"/>
          </a:xfrm>
          <a:prstGeom prst="rect">
            <a:avLst/>
          </a:prstGeom>
          <a:solidFill>
            <a:srgbClr val="7030A0">
              <a:alpha val="44313"/>
            </a:srgbClr>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1423" name="Google Shape;1423;p28"/>
          <p:cNvSpPr/>
          <p:nvPr/>
        </p:nvSpPr>
        <p:spPr>
          <a:xfrm>
            <a:off x="2199723" y="882960"/>
            <a:ext cx="4744554" cy="692497"/>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4100"/>
              <a:buFont typeface="Arial"/>
              <a:buNone/>
            </a:pPr>
            <a:r>
              <a:rPr b="1" i="0" lang="en" sz="4100" u="none" cap="none" strike="noStrike">
                <a:solidFill>
                  <a:srgbClr val="FFFFFF"/>
                </a:solidFill>
                <a:latin typeface="Arial"/>
                <a:ea typeface="Arial"/>
                <a:cs typeface="Arial"/>
                <a:sym typeface="Arial"/>
              </a:rPr>
              <a:t>End of Session </a:t>
            </a:r>
            <a:r>
              <a:rPr b="1" lang="en" sz="4100">
                <a:solidFill>
                  <a:srgbClr val="FFFFFF"/>
                </a:solidFill>
              </a:rPr>
              <a:t>14</a:t>
            </a:r>
            <a:endParaRPr b="0" i="0" sz="1100" u="none" cap="none" strike="noStrike">
              <a:solidFill>
                <a:srgbClr val="000000"/>
              </a:solidFill>
              <a:latin typeface="Arial"/>
              <a:ea typeface="Arial"/>
              <a:cs typeface="Arial"/>
              <a:sym typeface="Arial"/>
            </a:endParaRPr>
          </a:p>
        </p:txBody>
      </p:sp>
      <p:pic>
        <p:nvPicPr>
          <p:cNvPr descr="A picture containing symbol, font, logo, graphics&#10;&#10;Description automatically generated" id="1424" name="Google Shape;1424;p28"/>
          <p:cNvPicPr preferRelativeResize="0"/>
          <p:nvPr/>
        </p:nvPicPr>
        <p:blipFill rotWithShape="1">
          <a:blip r:embed="rId4">
            <a:alphaModFix/>
          </a:blip>
          <a:srcRect b="0" l="0" r="0" t="0"/>
          <a:stretch/>
        </p:blipFill>
        <p:spPr>
          <a:xfrm>
            <a:off x="7867224" y="110021"/>
            <a:ext cx="1133475" cy="1119188"/>
          </a:xfrm>
          <a:prstGeom prst="rect">
            <a:avLst/>
          </a:prstGeom>
          <a:noFill/>
          <a:ln>
            <a:noFill/>
          </a:ln>
        </p:spPr>
      </p:pic>
      <p:sp>
        <p:nvSpPr>
          <p:cNvPr id="1425" name="Google Shape;1425;p28"/>
          <p:cNvSpPr txBox="1"/>
          <p:nvPr/>
        </p:nvSpPr>
        <p:spPr>
          <a:xfrm>
            <a:off x="82084" y="4733926"/>
            <a:ext cx="2895600" cy="273844"/>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Quattrocento Sans"/>
                <a:ea typeface="Quattrocento Sans"/>
                <a:cs typeface="Quattrocento Sans"/>
                <a:sym typeface="Quattrocento Sans"/>
              </a:rPr>
              <a:t>www.anubhavtrainings.com</a:t>
            </a:r>
            <a:endParaRPr b="1" i="0" sz="12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pic>
        <p:nvPicPr>
          <p:cNvPr descr="Free Vector | Flat people with question marks background" id="1430" name="Google Shape;1430;p29"/>
          <p:cNvPicPr preferRelativeResize="0"/>
          <p:nvPr/>
        </p:nvPicPr>
        <p:blipFill rotWithShape="1">
          <a:blip r:embed="rId3">
            <a:alphaModFix/>
          </a:blip>
          <a:srcRect b="22246" l="0" r="0" t="2"/>
          <a:stretch/>
        </p:blipFill>
        <p:spPr>
          <a:xfrm>
            <a:off x="574515" y="872374"/>
            <a:ext cx="7832910" cy="3805610"/>
          </a:xfrm>
          <a:prstGeom prst="rect">
            <a:avLst/>
          </a:prstGeom>
          <a:noFill/>
          <a:ln>
            <a:noFill/>
          </a:ln>
        </p:spPr>
      </p:pic>
      <p:sp>
        <p:nvSpPr>
          <p:cNvPr id="1431" name="Google Shape;1431;p29"/>
          <p:cNvSpPr txBox="1"/>
          <p:nvPr/>
        </p:nvSpPr>
        <p:spPr>
          <a:xfrm>
            <a:off x="1546876" y="1167594"/>
            <a:ext cx="5700056" cy="48186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i="0" lang="en" sz="2700" u="none" cap="none" strike="noStrike">
                <a:solidFill>
                  <a:schemeClr val="dk1"/>
                </a:solidFill>
                <a:latin typeface="Quattrocento Sans"/>
                <a:ea typeface="Quattrocento Sans"/>
                <a:cs typeface="Quattrocento Sans"/>
                <a:sym typeface="Quattrocento Sans"/>
              </a:rPr>
              <a:t>FEEL FREE TO ASK QUESTIONS</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pic>
        <p:nvPicPr>
          <p:cNvPr descr="Ahpra on Twitter: &quot;Time is running out to share your thoughts on ..." id="1436" name="Google Shape;1436;p30"/>
          <p:cNvPicPr preferRelativeResize="0"/>
          <p:nvPr/>
        </p:nvPicPr>
        <p:blipFill rotWithShape="1">
          <a:blip r:embed="rId3">
            <a:alphaModFix/>
          </a:blip>
          <a:srcRect b="0" l="0" r="0" t="0"/>
          <a:stretch/>
        </p:blipFill>
        <p:spPr>
          <a:xfrm>
            <a:off x="627622" y="897564"/>
            <a:ext cx="7651859" cy="3488849"/>
          </a:xfrm>
          <a:prstGeom prst="rect">
            <a:avLst/>
          </a:prstGeom>
          <a:noFill/>
          <a:ln>
            <a:noFill/>
          </a:ln>
        </p:spPr>
      </p:pic>
      <p:sp>
        <p:nvSpPr>
          <p:cNvPr id="1437" name="Google Shape;1437;p30"/>
          <p:cNvSpPr txBox="1"/>
          <p:nvPr/>
        </p:nvSpPr>
        <p:spPr>
          <a:xfrm>
            <a:off x="627622" y="325039"/>
            <a:ext cx="7888754" cy="401618"/>
          </a:xfrm>
          <a:prstGeom prst="rect">
            <a:avLst/>
          </a:prstGeom>
          <a:noFill/>
          <a:ln>
            <a:noFill/>
          </a:ln>
        </p:spPr>
        <p:txBody>
          <a:bodyPr anchorCtr="0" anchor="ctr" bIns="34275" lIns="68575" spcFirstLastPara="1" rIns="68575" wrap="square" tIns="34275">
            <a:spAutoFit/>
          </a:bodyPr>
          <a:lstStyle/>
          <a:p>
            <a:pPr indent="0" lvl="0" marL="0" marR="0" rtl="0" algn="l">
              <a:lnSpc>
                <a:spcPct val="90000"/>
              </a:lnSpc>
              <a:spcBef>
                <a:spcPts val="0"/>
              </a:spcBef>
              <a:spcAft>
                <a:spcPts val="0"/>
              </a:spcAft>
              <a:buClr>
                <a:srgbClr val="323F4F"/>
              </a:buClr>
              <a:buSzPts val="1800"/>
              <a:buFont typeface="Arial"/>
              <a:buNone/>
            </a:pPr>
            <a:r>
              <a:rPr b="1" i="0" lang="en" sz="2400" u="none" cap="none" strike="noStrike">
                <a:solidFill>
                  <a:schemeClr val="lt1"/>
                </a:solidFill>
                <a:latin typeface="Cambria"/>
                <a:ea typeface="Cambria"/>
                <a:cs typeface="Cambria"/>
                <a:sym typeface="Cambria"/>
              </a:rPr>
              <a:t>Feedback</a:t>
            </a:r>
            <a:endParaRPr b="0" i="0" sz="2400" u="none" cap="none" strike="noStrike">
              <a:solidFill>
                <a:schemeClr val="lt1"/>
              </a:solidFill>
              <a:latin typeface="Cambria"/>
              <a:ea typeface="Cambria"/>
              <a:cs typeface="Cambria"/>
              <a:sym typeface="Cambr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31"/>
          <p:cNvSpPr/>
          <p:nvPr/>
        </p:nvSpPr>
        <p:spPr>
          <a:xfrm>
            <a:off x="1069791" y="574746"/>
            <a:ext cx="7199990" cy="4925529"/>
          </a:xfrm>
          <a:custGeom>
            <a:rect b="b" l="l" r="r" t="t"/>
            <a:pathLst>
              <a:path extrusionOk="0" h="2524" w="3690">
                <a:moveTo>
                  <a:pt x="3690" y="0"/>
                </a:moveTo>
                <a:cubicBezTo>
                  <a:pt x="3218" y="1204"/>
                  <a:pt x="2191" y="1108"/>
                  <a:pt x="1488" y="982"/>
                </a:cubicBezTo>
                <a:cubicBezTo>
                  <a:pt x="688" y="838"/>
                  <a:pt x="333" y="1039"/>
                  <a:pt x="172" y="1350"/>
                </a:cubicBezTo>
                <a:cubicBezTo>
                  <a:pt x="0" y="1682"/>
                  <a:pt x="188" y="1938"/>
                  <a:pt x="564" y="2178"/>
                </a:cubicBezTo>
                <a:cubicBezTo>
                  <a:pt x="719" y="2277"/>
                  <a:pt x="780" y="2404"/>
                  <a:pt x="795" y="2524"/>
                </a:cubicBezTo>
                <a:cubicBezTo>
                  <a:pt x="3690" y="2524"/>
                  <a:pt x="3690" y="2524"/>
                  <a:pt x="3690" y="2524"/>
                </a:cubicBezTo>
                <a:lnTo>
                  <a:pt x="3690" y="0"/>
                </a:lnTo>
                <a:close/>
              </a:path>
            </a:pathLst>
          </a:custGeom>
          <a:solidFill>
            <a:schemeClr val="dk1">
              <a:alpha val="54509"/>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43" name="Google Shape;1443;p31"/>
          <p:cNvSpPr/>
          <p:nvPr/>
        </p:nvSpPr>
        <p:spPr>
          <a:xfrm>
            <a:off x="640247" y="-7144"/>
            <a:ext cx="2190886" cy="5155649"/>
          </a:xfrm>
          <a:custGeom>
            <a:rect b="b" l="l" r="r" t="t"/>
            <a:pathLst>
              <a:path extrusionOk="0" h="2642" w="1123">
                <a:moveTo>
                  <a:pt x="0" y="2642"/>
                </a:moveTo>
                <a:cubicBezTo>
                  <a:pt x="856" y="2642"/>
                  <a:pt x="856" y="2642"/>
                  <a:pt x="856" y="2642"/>
                </a:cubicBezTo>
                <a:cubicBezTo>
                  <a:pt x="589" y="2537"/>
                  <a:pt x="394" y="2282"/>
                  <a:pt x="360" y="1964"/>
                </a:cubicBezTo>
                <a:cubicBezTo>
                  <a:pt x="308" y="1472"/>
                  <a:pt x="932" y="1172"/>
                  <a:pt x="1044" y="748"/>
                </a:cubicBezTo>
                <a:cubicBezTo>
                  <a:pt x="1123" y="449"/>
                  <a:pt x="1025" y="151"/>
                  <a:pt x="961" y="0"/>
                </a:cubicBezTo>
                <a:cubicBezTo>
                  <a:pt x="0" y="0"/>
                  <a:pt x="0" y="0"/>
                  <a:pt x="0" y="0"/>
                </a:cubicBezTo>
                <a:lnTo>
                  <a:pt x="0" y="2642"/>
                </a:lnTo>
                <a:close/>
              </a:path>
            </a:pathLst>
          </a:custGeom>
          <a:solidFill>
            <a:schemeClr val="dk1">
              <a:alpha val="26274"/>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44" name="Google Shape;1444;p31"/>
          <p:cNvSpPr/>
          <p:nvPr/>
        </p:nvSpPr>
        <p:spPr>
          <a:xfrm>
            <a:off x="3429820" y="134156"/>
            <a:ext cx="5223138" cy="2144466"/>
          </a:xfrm>
          <a:custGeom>
            <a:rect b="b" l="l" r="r" t="t"/>
            <a:pathLst>
              <a:path extrusionOk="0" h="811" w="2721">
                <a:moveTo>
                  <a:pt x="918" y="744"/>
                </a:moveTo>
                <a:cubicBezTo>
                  <a:pt x="1703" y="811"/>
                  <a:pt x="2448" y="238"/>
                  <a:pt x="2721" y="0"/>
                </a:cubicBezTo>
                <a:cubicBezTo>
                  <a:pt x="0" y="0"/>
                  <a:pt x="0" y="0"/>
                  <a:pt x="0" y="0"/>
                </a:cubicBezTo>
                <a:cubicBezTo>
                  <a:pt x="85" y="213"/>
                  <a:pt x="337" y="695"/>
                  <a:pt x="918" y="744"/>
                </a:cubicBezTo>
                <a:close/>
              </a:path>
            </a:pathLst>
          </a:custGeom>
          <a:solidFill>
            <a:schemeClr val="dk1">
              <a:alpha val="38431"/>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45" name="Google Shape;1445;p31"/>
          <p:cNvSpPr/>
          <p:nvPr/>
        </p:nvSpPr>
        <p:spPr>
          <a:xfrm>
            <a:off x="3180558" y="783970"/>
            <a:ext cx="2782883" cy="3461966"/>
          </a:xfrm>
          <a:prstGeom prst="rect">
            <a:avLst/>
          </a:prstGeom>
          <a:noFill/>
          <a:ln cap="flat" cmpd="sng" w="50800">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id="1446" name="Google Shape;1446;p31"/>
          <p:cNvGrpSpPr/>
          <p:nvPr/>
        </p:nvGrpSpPr>
        <p:grpSpPr>
          <a:xfrm>
            <a:off x="2000675" y="1148911"/>
            <a:ext cx="5142649" cy="2178634"/>
            <a:chOff x="2666872" y="2053355"/>
            <a:chExt cx="6855080" cy="2904846"/>
          </a:xfrm>
        </p:grpSpPr>
        <p:sp>
          <p:nvSpPr>
            <p:cNvPr id="1447" name="Google Shape;1447;p31"/>
            <p:cNvSpPr txBox="1"/>
            <p:nvPr/>
          </p:nvSpPr>
          <p:spPr>
            <a:xfrm>
              <a:off x="2666872" y="2053355"/>
              <a:ext cx="6855080" cy="1477476"/>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400"/>
                <a:buFont typeface="Arial"/>
                <a:buNone/>
              </a:pPr>
              <a:r>
                <a:rPr b="0" i="0" lang="en" sz="10400" u="none" cap="none" strike="noStrike">
                  <a:solidFill>
                    <a:schemeClr val="lt1"/>
                  </a:solidFill>
                  <a:latin typeface="Quattrocento Sans"/>
                  <a:ea typeface="Quattrocento Sans"/>
                  <a:cs typeface="Quattrocento Sans"/>
                  <a:sym typeface="Quattrocento Sans"/>
                </a:rPr>
                <a:t>THANK</a:t>
              </a:r>
              <a:endParaRPr b="0" i="0" sz="1100" u="none" cap="none" strike="noStrike">
                <a:solidFill>
                  <a:srgbClr val="000000"/>
                </a:solidFill>
                <a:latin typeface="Arial"/>
                <a:ea typeface="Arial"/>
                <a:cs typeface="Arial"/>
                <a:sym typeface="Arial"/>
              </a:endParaRPr>
            </a:p>
          </p:txBody>
        </p:sp>
        <p:sp>
          <p:nvSpPr>
            <p:cNvPr id="1448" name="Google Shape;1448;p31"/>
            <p:cNvSpPr txBox="1"/>
            <p:nvPr/>
          </p:nvSpPr>
          <p:spPr>
            <a:xfrm>
              <a:off x="2666872" y="3435445"/>
              <a:ext cx="6855080" cy="1522756"/>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400"/>
                <a:buFont typeface="Arial"/>
                <a:buNone/>
              </a:pPr>
              <a:r>
                <a:rPr b="0" i="0" lang="en" sz="10400" u="none" cap="none" strike="noStrike">
                  <a:solidFill>
                    <a:schemeClr val="lt1"/>
                  </a:solidFill>
                  <a:latin typeface="Quattrocento Sans"/>
                  <a:ea typeface="Quattrocento Sans"/>
                  <a:cs typeface="Quattrocento Sans"/>
                  <a:sym typeface="Quattrocento Sans"/>
                </a:rPr>
                <a:t>YOU</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32"/>
          <p:cNvSpPr txBox="1"/>
          <p:nvPr/>
        </p:nvSpPr>
        <p:spPr>
          <a:xfrm>
            <a:off x="952655" y="296035"/>
            <a:ext cx="6987217" cy="40719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chemeClr val="lt1"/>
                </a:solidFill>
                <a:latin typeface="Corben"/>
                <a:ea typeface="Corben"/>
                <a:cs typeface="Corben"/>
                <a:sym typeface="Corben"/>
              </a:rPr>
              <a:t>More from AnubhavTrainings.com</a:t>
            </a:r>
            <a:endParaRPr b="0" i="0" sz="1100" u="none" cap="none" strike="noStrike">
              <a:solidFill>
                <a:srgbClr val="000000"/>
              </a:solidFill>
              <a:latin typeface="Arial"/>
              <a:ea typeface="Arial"/>
              <a:cs typeface="Arial"/>
              <a:sym typeface="Arial"/>
            </a:endParaRPr>
          </a:p>
        </p:txBody>
      </p:sp>
      <p:pic>
        <p:nvPicPr>
          <p:cNvPr id="1454" name="Google Shape;1454;p32">
            <a:hlinkClick r:id="rId3"/>
          </p:cNvPr>
          <p:cNvPicPr preferRelativeResize="0"/>
          <p:nvPr/>
        </p:nvPicPr>
        <p:blipFill rotWithShape="1">
          <a:blip r:embed="rId4">
            <a:alphaModFix/>
          </a:blip>
          <a:srcRect b="0" l="0" r="0" t="0"/>
          <a:stretch/>
        </p:blipFill>
        <p:spPr>
          <a:xfrm>
            <a:off x="4014854" y="860041"/>
            <a:ext cx="4338551" cy="2614900"/>
          </a:xfrm>
          <a:prstGeom prst="rect">
            <a:avLst/>
          </a:prstGeom>
          <a:noFill/>
          <a:ln>
            <a:noFill/>
          </a:ln>
        </p:spPr>
      </p:pic>
      <p:pic>
        <p:nvPicPr>
          <p:cNvPr id="1455" name="Google Shape;1455;p32">
            <a:hlinkClick r:id="rId5"/>
          </p:cNvPr>
          <p:cNvPicPr preferRelativeResize="0"/>
          <p:nvPr/>
        </p:nvPicPr>
        <p:blipFill rotWithShape="1">
          <a:blip r:embed="rId6">
            <a:alphaModFix/>
          </a:blip>
          <a:srcRect b="0" l="0" r="0" t="0"/>
          <a:stretch/>
        </p:blipFill>
        <p:spPr>
          <a:xfrm>
            <a:off x="154887" y="885860"/>
            <a:ext cx="4693932" cy="2547459"/>
          </a:xfrm>
          <a:prstGeom prst="rect">
            <a:avLst/>
          </a:prstGeom>
          <a:noFill/>
          <a:ln>
            <a:noFill/>
          </a:ln>
        </p:spPr>
      </p:pic>
      <p:pic>
        <p:nvPicPr>
          <p:cNvPr id="1456" name="Google Shape;1456;p32">
            <a:hlinkClick r:id="rId7"/>
          </p:cNvPr>
          <p:cNvPicPr preferRelativeResize="0"/>
          <p:nvPr/>
        </p:nvPicPr>
        <p:blipFill rotWithShape="1">
          <a:blip r:embed="rId8">
            <a:alphaModFix/>
          </a:blip>
          <a:srcRect b="0" l="0" r="0" t="0"/>
          <a:stretch/>
        </p:blipFill>
        <p:spPr>
          <a:xfrm>
            <a:off x="4014854" y="2262133"/>
            <a:ext cx="4338551" cy="2680713"/>
          </a:xfrm>
          <a:prstGeom prst="rect">
            <a:avLst/>
          </a:prstGeom>
          <a:noFill/>
          <a:ln>
            <a:noFill/>
          </a:ln>
        </p:spPr>
      </p:pic>
      <p:pic>
        <p:nvPicPr>
          <p:cNvPr id="1457" name="Google Shape;1457;p32">
            <a:hlinkClick r:id="rId9"/>
          </p:cNvPr>
          <p:cNvPicPr preferRelativeResize="0"/>
          <p:nvPr/>
        </p:nvPicPr>
        <p:blipFill rotWithShape="1">
          <a:blip r:embed="rId10">
            <a:alphaModFix/>
          </a:blip>
          <a:srcRect b="0" l="0" r="0" t="0"/>
          <a:stretch/>
        </p:blipFill>
        <p:spPr>
          <a:xfrm>
            <a:off x="100868" y="2397095"/>
            <a:ext cx="4746714" cy="26149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33"/>
          <p:cNvSpPr/>
          <p:nvPr/>
        </p:nvSpPr>
        <p:spPr>
          <a:xfrm flipH="1">
            <a:off x="2272708" y="1754585"/>
            <a:ext cx="6871288" cy="3388245"/>
          </a:xfrm>
          <a:prstGeom prst="rtTriangle">
            <a:avLst/>
          </a:prstGeom>
          <a:solidFill>
            <a:srgbClr val="18A7CD"/>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pic>
        <p:nvPicPr>
          <p:cNvPr descr="A picture containing symbol, font, logo, graphics&#10;&#10;Description automatically generated" id="1463" name="Google Shape;1463;p33"/>
          <p:cNvPicPr preferRelativeResize="0"/>
          <p:nvPr>
            <p:ph idx="2" type="pic"/>
          </p:nvPr>
        </p:nvPicPr>
        <p:blipFill rotWithShape="1">
          <a:blip r:embed="rId3">
            <a:alphaModFix/>
          </a:blip>
          <a:srcRect b="29744" l="0" r="0" t="29744"/>
          <a:stretch/>
        </p:blipFill>
        <p:spPr>
          <a:xfrm>
            <a:off x="-1" y="670"/>
            <a:ext cx="9144000" cy="3657839"/>
          </a:xfrm>
          <a:prstGeom prst="rect">
            <a:avLst/>
          </a:prstGeom>
          <a:solidFill>
            <a:srgbClr val="F2F2F2"/>
          </a:solidFill>
          <a:ln>
            <a:noFill/>
          </a:ln>
        </p:spPr>
      </p:pic>
      <p:pic>
        <p:nvPicPr>
          <p:cNvPr id="1464" name="Google Shape;1464;p33"/>
          <p:cNvPicPr preferRelativeResize="0"/>
          <p:nvPr/>
        </p:nvPicPr>
        <p:blipFill rotWithShape="1">
          <a:blip r:embed="rId4">
            <a:alphaModFix/>
          </a:blip>
          <a:srcRect b="0" l="0" r="0" t="0"/>
          <a:stretch/>
        </p:blipFill>
        <p:spPr>
          <a:xfrm>
            <a:off x="1190" y="669"/>
            <a:ext cx="9141620" cy="3657500"/>
          </a:xfrm>
          <a:prstGeom prst="rect">
            <a:avLst/>
          </a:prstGeom>
          <a:noFill/>
          <a:ln>
            <a:noFill/>
          </a:ln>
        </p:spPr>
      </p:pic>
      <p:sp>
        <p:nvSpPr>
          <p:cNvPr id="1465" name="Google Shape;1465;p33"/>
          <p:cNvSpPr/>
          <p:nvPr/>
        </p:nvSpPr>
        <p:spPr>
          <a:xfrm>
            <a:off x="2382" y="-7046"/>
            <a:ext cx="9140428" cy="3665216"/>
          </a:xfrm>
          <a:prstGeom prst="rect">
            <a:avLst/>
          </a:prstGeom>
          <a:solidFill>
            <a:srgbClr val="7030A0">
              <a:alpha val="57254"/>
            </a:srgbClr>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1466" name="Google Shape;1466;p33"/>
          <p:cNvSpPr/>
          <p:nvPr/>
        </p:nvSpPr>
        <p:spPr>
          <a:xfrm>
            <a:off x="6135262" y="2194523"/>
            <a:ext cx="2422712" cy="207695"/>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2F2F2"/>
                </a:solidFill>
                <a:latin typeface="Arial"/>
                <a:ea typeface="Arial"/>
                <a:cs typeface="Arial"/>
                <a:sym typeface="Arial"/>
              </a:rPr>
              <a:t>We build the workforce of the future.</a:t>
            </a:r>
            <a:endParaRPr b="0" i="0" sz="900" u="none" cap="none" strike="noStrike">
              <a:solidFill>
                <a:srgbClr val="F2F2F2"/>
              </a:solidFill>
              <a:latin typeface="Arial"/>
              <a:ea typeface="Arial"/>
              <a:cs typeface="Arial"/>
              <a:sym typeface="Arial"/>
            </a:endParaRPr>
          </a:p>
        </p:txBody>
      </p:sp>
      <p:sp>
        <p:nvSpPr>
          <p:cNvPr id="1467" name="Google Shape;1467;p33"/>
          <p:cNvSpPr/>
          <p:nvPr/>
        </p:nvSpPr>
        <p:spPr>
          <a:xfrm>
            <a:off x="916496" y="2335392"/>
            <a:ext cx="1351437" cy="484622"/>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250+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Arial"/>
                <a:ea typeface="Arial"/>
                <a:cs typeface="Arial"/>
                <a:sym typeface="Arial"/>
              </a:rPr>
              <a:t>Corporate Clients</a:t>
            </a:r>
            <a:endParaRPr b="0" i="0" sz="1800" u="none" cap="none" strike="noStrike">
              <a:solidFill>
                <a:schemeClr val="dk1"/>
              </a:solidFill>
              <a:latin typeface="Quattrocento Sans"/>
              <a:ea typeface="Quattrocento Sans"/>
              <a:cs typeface="Quattrocento Sans"/>
              <a:sym typeface="Quattrocento Sans"/>
            </a:endParaRPr>
          </a:p>
        </p:txBody>
      </p:sp>
      <p:sp>
        <p:nvSpPr>
          <p:cNvPr id="1468" name="Google Shape;1468;p33"/>
          <p:cNvSpPr/>
          <p:nvPr/>
        </p:nvSpPr>
        <p:spPr>
          <a:xfrm>
            <a:off x="2119409" y="2335392"/>
            <a:ext cx="1351437" cy="484622"/>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30,000+</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Arial"/>
                <a:ea typeface="Arial"/>
                <a:cs typeface="Arial"/>
                <a:sym typeface="Arial"/>
              </a:rPr>
              <a:t>Learners Trained</a:t>
            </a:r>
            <a:endParaRPr b="0" i="0" sz="1800" u="none" cap="none" strike="noStrike">
              <a:solidFill>
                <a:schemeClr val="dk1"/>
              </a:solidFill>
              <a:latin typeface="Quattrocento Sans"/>
              <a:ea typeface="Quattrocento Sans"/>
              <a:cs typeface="Quattrocento Sans"/>
              <a:sym typeface="Quattrocento Sans"/>
            </a:endParaRPr>
          </a:p>
        </p:txBody>
      </p:sp>
      <p:sp>
        <p:nvSpPr>
          <p:cNvPr id="1469" name="Google Shape;1469;p33"/>
          <p:cNvSpPr/>
          <p:nvPr/>
        </p:nvSpPr>
        <p:spPr>
          <a:xfrm>
            <a:off x="3372450" y="2333623"/>
            <a:ext cx="1351437" cy="484622"/>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25000+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Arial"/>
                <a:ea typeface="Arial"/>
                <a:cs typeface="Arial"/>
                <a:sym typeface="Arial"/>
              </a:rPr>
              <a:t>Learners Placed</a:t>
            </a:r>
            <a:endParaRPr b="0" i="0" sz="1800" u="none" cap="none" strike="noStrike">
              <a:solidFill>
                <a:schemeClr val="dk1"/>
              </a:solidFill>
              <a:latin typeface="Quattrocento Sans"/>
              <a:ea typeface="Quattrocento Sans"/>
              <a:cs typeface="Quattrocento Sans"/>
              <a:sym typeface="Quattrocento Sans"/>
            </a:endParaRPr>
          </a:p>
        </p:txBody>
      </p:sp>
      <p:pic>
        <p:nvPicPr>
          <p:cNvPr id="1470" name="Google Shape;1470;p33"/>
          <p:cNvPicPr preferRelativeResize="0"/>
          <p:nvPr/>
        </p:nvPicPr>
        <p:blipFill rotWithShape="1">
          <a:blip r:embed="rId5">
            <a:alphaModFix/>
          </a:blip>
          <a:srcRect b="0" l="0" r="0" t="0"/>
          <a:stretch/>
        </p:blipFill>
        <p:spPr>
          <a:xfrm>
            <a:off x="1337694" y="1709881"/>
            <a:ext cx="480044" cy="480044"/>
          </a:xfrm>
          <a:prstGeom prst="rect">
            <a:avLst/>
          </a:prstGeom>
          <a:noFill/>
          <a:ln>
            <a:noFill/>
          </a:ln>
        </p:spPr>
      </p:pic>
      <p:pic>
        <p:nvPicPr>
          <p:cNvPr id="1471" name="Google Shape;1471;p33"/>
          <p:cNvPicPr preferRelativeResize="0"/>
          <p:nvPr/>
        </p:nvPicPr>
        <p:blipFill rotWithShape="1">
          <a:blip r:embed="rId6">
            <a:alphaModFix/>
          </a:blip>
          <a:srcRect b="0" l="0" r="0" t="0"/>
          <a:stretch/>
        </p:blipFill>
        <p:spPr>
          <a:xfrm>
            <a:off x="2554813" y="1704574"/>
            <a:ext cx="503946" cy="503946"/>
          </a:xfrm>
          <a:prstGeom prst="rect">
            <a:avLst/>
          </a:prstGeom>
          <a:noFill/>
          <a:ln>
            <a:noFill/>
          </a:ln>
        </p:spPr>
      </p:pic>
      <p:sp>
        <p:nvSpPr>
          <p:cNvPr id="1472" name="Google Shape;1472;p33"/>
          <p:cNvSpPr/>
          <p:nvPr/>
        </p:nvSpPr>
        <p:spPr>
          <a:xfrm>
            <a:off x="474514" y="519175"/>
            <a:ext cx="4929503" cy="853857"/>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Arial"/>
                <a:ea typeface="Arial"/>
                <a:cs typeface="Arial"/>
                <a:sym typeface="Arial"/>
              </a:rPr>
              <a:t>We’re committed to empower you to be</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Arial"/>
                <a:ea typeface="Arial"/>
                <a:cs typeface="Arial"/>
                <a:sym typeface="Arial"/>
              </a:rPr>
              <a:t> </a:t>
            </a:r>
            <a:r>
              <a:rPr b="1" i="0" lang="en" sz="2100" u="none" cap="none" strike="noStrike">
                <a:solidFill>
                  <a:srgbClr val="A6E9EE"/>
                </a:solidFill>
                <a:latin typeface="Arial"/>
                <a:ea typeface="Arial"/>
                <a:cs typeface="Arial"/>
                <a:sym typeface="Arial"/>
              </a:rPr>
              <a:t>#FutureReady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Arial"/>
                <a:ea typeface="Arial"/>
                <a:cs typeface="Arial"/>
                <a:sym typeface="Arial"/>
              </a:rPr>
              <a:t>through powerful training solutions.</a:t>
            </a:r>
            <a:endParaRPr b="0" i="0" sz="1800" u="none" cap="none" strike="noStrike">
              <a:solidFill>
                <a:schemeClr val="dk1"/>
              </a:solidFill>
              <a:latin typeface="Quattrocento Sans"/>
              <a:ea typeface="Quattrocento Sans"/>
              <a:cs typeface="Quattrocento Sans"/>
              <a:sym typeface="Quattrocento Sans"/>
            </a:endParaRPr>
          </a:p>
        </p:txBody>
      </p:sp>
      <p:sp>
        <p:nvSpPr>
          <p:cNvPr id="1473" name="Google Shape;1473;p33"/>
          <p:cNvSpPr/>
          <p:nvPr/>
        </p:nvSpPr>
        <p:spPr>
          <a:xfrm>
            <a:off x="391755" y="3914461"/>
            <a:ext cx="2926180" cy="66924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F97700"/>
                </a:solidFill>
                <a:latin typeface="Arial"/>
                <a:ea typeface="Arial"/>
                <a:cs typeface="Arial"/>
                <a:sym typeface="Arial"/>
              </a:rPr>
              <a:t>FREE WEBINARS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200"/>
              <a:buFont typeface="Arial"/>
              <a:buNone/>
            </a:pPr>
            <a:r>
              <a:rPr b="0" i="1" lang="en" sz="1200" u="none" cap="none" strike="noStrike">
                <a:solidFill>
                  <a:srgbClr val="F97700"/>
                </a:solidFill>
                <a:latin typeface="Arial"/>
                <a:ea typeface="Arial"/>
                <a:cs typeface="Arial"/>
                <a:sym typeface="Arial"/>
              </a:rPr>
              <a:t>Sign up for free webinars with industry experts every fortnight!</a:t>
            </a:r>
            <a:endParaRPr b="0" i="0" sz="1800" u="none" cap="none" strike="noStrike">
              <a:solidFill>
                <a:schemeClr val="dk1"/>
              </a:solidFill>
              <a:latin typeface="Quattrocento Sans"/>
              <a:ea typeface="Quattrocento Sans"/>
              <a:cs typeface="Quattrocento Sans"/>
              <a:sym typeface="Quattrocento Sans"/>
            </a:endParaRPr>
          </a:p>
        </p:txBody>
      </p:sp>
      <p:pic>
        <p:nvPicPr>
          <p:cNvPr id="1474" name="Google Shape;1474;p33"/>
          <p:cNvPicPr preferRelativeResize="0"/>
          <p:nvPr/>
        </p:nvPicPr>
        <p:blipFill rotWithShape="1">
          <a:blip r:embed="rId7">
            <a:alphaModFix/>
          </a:blip>
          <a:srcRect b="0" l="0" r="0" t="0"/>
          <a:stretch/>
        </p:blipFill>
        <p:spPr>
          <a:xfrm>
            <a:off x="3714556" y="1646020"/>
            <a:ext cx="638899" cy="638899"/>
          </a:xfrm>
          <a:prstGeom prst="rect">
            <a:avLst/>
          </a:prstGeom>
          <a:noFill/>
          <a:ln>
            <a:noFill/>
          </a:ln>
        </p:spPr>
      </p:pic>
      <p:grpSp>
        <p:nvGrpSpPr>
          <p:cNvPr id="1475" name="Google Shape;1475;p33"/>
          <p:cNvGrpSpPr/>
          <p:nvPr/>
        </p:nvGrpSpPr>
        <p:grpSpPr>
          <a:xfrm>
            <a:off x="4889472" y="2526841"/>
            <a:ext cx="4209484" cy="2535645"/>
            <a:chOff x="4482563" y="4980191"/>
            <a:chExt cx="3128574" cy="1841396"/>
          </a:xfrm>
        </p:grpSpPr>
        <p:pic>
          <p:nvPicPr>
            <p:cNvPr id="1476" name="Google Shape;1476;p33"/>
            <p:cNvPicPr preferRelativeResize="0"/>
            <p:nvPr/>
          </p:nvPicPr>
          <p:blipFill rotWithShape="1">
            <a:blip r:embed="rId8">
              <a:alphaModFix/>
            </a:blip>
            <a:srcRect b="0" l="0" r="0" t="0"/>
            <a:stretch/>
          </p:blipFill>
          <p:spPr>
            <a:xfrm>
              <a:off x="4482563" y="4980191"/>
              <a:ext cx="3128574" cy="1841396"/>
            </a:xfrm>
            <a:prstGeom prst="rect">
              <a:avLst/>
            </a:prstGeom>
            <a:noFill/>
            <a:ln>
              <a:noFill/>
            </a:ln>
          </p:spPr>
        </p:pic>
        <p:pic>
          <p:nvPicPr>
            <p:cNvPr id="1477" name="Google Shape;1477;p33"/>
            <p:cNvPicPr preferRelativeResize="0"/>
            <p:nvPr/>
          </p:nvPicPr>
          <p:blipFill rotWithShape="1">
            <a:blip r:embed="rId9">
              <a:alphaModFix/>
            </a:blip>
            <a:srcRect b="0" l="0" r="0" t="0"/>
            <a:stretch/>
          </p:blipFill>
          <p:spPr>
            <a:xfrm>
              <a:off x="4906220" y="5127342"/>
              <a:ext cx="2275190" cy="1498325"/>
            </a:xfrm>
            <a:prstGeom prst="rect">
              <a:avLst/>
            </a:prstGeom>
            <a:noFill/>
            <a:ln>
              <a:noFill/>
            </a:ln>
          </p:spPr>
        </p:pic>
      </p:grpSp>
      <p:sp>
        <p:nvSpPr>
          <p:cNvPr id="1478" name="Google Shape;1478;p33"/>
          <p:cNvSpPr/>
          <p:nvPr/>
        </p:nvSpPr>
        <p:spPr>
          <a:xfrm>
            <a:off x="3370304" y="4181066"/>
            <a:ext cx="1647605" cy="410513"/>
          </a:xfrm>
          <a:prstGeom prst="rect">
            <a:avLst/>
          </a:prstGeom>
          <a:solidFill>
            <a:schemeClr val="dk2"/>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1479" name="Google Shape;1479;p33"/>
          <p:cNvSpPr/>
          <p:nvPr/>
        </p:nvSpPr>
        <p:spPr>
          <a:xfrm>
            <a:off x="3300660" y="4117749"/>
            <a:ext cx="1647605" cy="410513"/>
          </a:xfrm>
          <a:prstGeom prst="rect">
            <a:avLst/>
          </a:prstGeom>
          <a:solidFill>
            <a:srgbClr val="D5DBE5"/>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1480" name="Google Shape;1480;p33"/>
          <p:cNvSpPr/>
          <p:nvPr/>
        </p:nvSpPr>
        <p:spPr>
          <a:xfrm>
            <a:off x="3603165" y="4192724"/>
            <a:ext cx="1100301" cy="276927"/>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44546A"/>
                </a:solidFill>
                <a:latin typeface="Arial"/>
                <a:ea typeface="Arial"/>
                <a:cs typeface="Arial"/>
                <a:sym typeface="Arial"/>
              </a:rPr>
              <a:t>Enroll Now!</a:t>
            </a:r>
            <a:endParaRPr b="1" i="0" sz="1300" u="none" cap="none" strike="noStrike">
              <a:solidFill>
                <a:srgbClr val="000000"/>
              </a:solidFill>
              <a:latin typeface="Arial"/>
              <a:ea typeface="Arial"/>
              <a:cs typeface="Arial"/>
              <a:sym typeface="Arial"/>
            </a:endParaRPr>
          </a:p>
        </p:txBody>
      </p:sp>
      <p:pic>
        <p:nvPicPr>
          <p:cNvPr descr="A picture containing symbol, font, logo, graphics&#10;&#10;Description automatically generated" id="1481" name="Google Shape;1481;p33"/>
          <p:cNvPicPr preferRelativeResize="0"/>
          <p:nvPr/>
        </p:nvPicPr>
        <p:blipFill rotWithShape="1">
          <a:blip r:embed="rId3">
            <a:alphaModFix/>
          </a:blip>
          <a:srcRect b="0" l="0" r="0" t="0"/>
          <a:stretch/>
        </p:blipFill>
        <p:spPr>
          <a:xfrm>
            <a:off x="7813204" y="15574"/>
            <a:ext cx="1232521" cy="13099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2"/>
          <p:cNvSpPr txBox="1"/>
          <p:nvPr/>
        </p:nvSpPr>
        <p:spPr>
          <a:xfrm>
            <a:off x="3633953" y="1599642"/>
            <a:ext cx="5510047" cy="131738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100"/>
              <a:buFont typeface="Arial"/>
              <a:buNone/>
            </a:pPr>
            <a:r>
              <a:rPr b="1" i="0" lang="en" sz="4100" u="none" cap="none" strike="noStrike">
                <a:solidFill>
                  <a:schemeClr val="lt1"/>
                </a:solidFill>
                <a:latin typeface="Quattrocento Sans"/>
                <a:ea typeface="Quattrocento Sans"/>
                <a:cs typeface="Quattrocento Sans"/>
                <a:sym typeface="Quattrocento Sans"/>
              </a:rPr>
              <a:t> SAP EWM TRAINING</a:t>
            </a:r>
            <a:endParaRPr b="1" i="0" sz="4100" u="none" cap="none" strike="noStrike">
              <a:solidFill>
                <a:schemeClr val="lt1"/>
              </a:solidFill>
              <a:latin typeface="Quattrocento Sans"/>
              <a:ea typeface="Quattrocento Sans"/>
              <a:cs typeface="Quattrocento Sans"/>
              <a:sym typeface="Quattrocento Sans"/>
            </a:endParaRPr>
          </a:p>
          <a:p>
            <a:pPr indent="0" lvl="0" marL="0" marR="0" rtl="0" algn="l">
              <a:lnSpc>
                <a:spcPct val="110000"/>
              </a:lnSpc>
              <a:spcBef>
                <a:spcPts val="0"/>
              </a:spcBef>
              <a:spcAft>
                <a:spcPts val="0"/>
              </a:spcAft>
              <a:buClr>
                <a:srgbClr val="000000"/>
              </a:buClr>
              <a:buSzPts val="4100"/>
              <a:buFont typeface="Arial"/>
              <a:buNone/>
            </a:pPr>
            <a:r>
              <a:t/>
            </a:r>
            <a:endParaRPr b="1" i="0" sz="4100" u="none" cap="none" strike="noStrike">
              <a:solidFill>
                <a:schemeClr val="lt1"/>
              </a:solidFill>
              <a:latin typeface="Quattrocento Sans"/>
              <a:ea typeface="Quattrocento Sans"/>
              <a:cs typeface="Quattrocento Sans"/>
              <a:sym typeface="Quattrocento Sans"/>
            </a:endParaRPr>
          </a:p>
        </p:txBody>
      </p:sp>
      <p:pic>
        <p:nvPicPr>
          <p:cNvPr descr="A person sitting in a chair&#10;&#10;Description automatically generated with medium confidence" id="1309" name="Google Shape;1309;p2"/>
          <p:cNvPicPr preferRelativeResize="0"/>
          <p:nvPr>
            <p:ph idx="2" type="pic"/>
          </p:nvPr>
        </p:nvPicPr>
        <p:blipFill rotWithShape="1">
          <a:blip r:embed="rId3">
            <a:alphaModFix/>
          </a:blip>
          <a:srcRect b="15934" l="10150" r="8718" t="1176"/>
          <a:stretch/>
        </p:blipFill>
        <p:spPr>
          <a:xfrm>
            <a:off x="214987" y="87474"/>
            <a:ext cx="3104678" cy="4764078"/>
          </a:xfrm>
          <a:prstGeom prst="rect">
            <a:avLst/>
          </a:prstGeom>
          <a:noFill/>
          <a:ln>
            <a:noFill/>
          </a:ln>
        </p:spPr>
      </p:pic>
      <p:sp>
        <p:nvSpPr>
          <p:cNvPr id="1310" name="Google Shape;1310;p2"/>
          <p:cNvSpPr txBox="1"/>
          <p:nvPr>
            <p:ph idx="12" type="sldNum"/>
          </p:nvPr>
        </p:nvSpPr>
        <p:spPr>
          <a:xfrm>
            <a:off x="8353404" y="4630341"/>
            <a:ext cx="565735" cy="317673"/>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3300"/>
              <a:buNone/>
            </a:pPr>
            <a:fld id="{00000000-1234-1234-1234-123412341234}" type="slidenum">
              <a:rPr lang="en"/>
              <a:t>‹#›</a:t>
            </a:fld>
            <a:endParaRPr/>
          </a:p>
        </p:txBody>
      </p:sp>
      <p:sp>
        <p:nvSpPr>
          <p:cNvPr id="1311" name="Google Shape;1311;p2"/>
          <p:cNvSpPr txBox="1"/>
          <p:nvPr/>
        </p:nvSpPr>
        <p:spPr>
          <a:xfrm>
            <a:off x="3633952" y="2841780"/>
            <a:ext cx="3044830" cy="173124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FFFF00"/>
                </a:solidFill>
                <a:latin typeface="Quattrocento Sans"/>
                <a:ea typeface="Quattrocento Sans"/>
                <a:cs typeface="Quattrocento Sans"/>
                <a:sym typeface="Quattrocento Sans"/>
              </a:rPr>
              <a:t>BY:-</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FFFF00"/>
                </a:solidFill>
                <a:latin typeface="Quattrocento Sans"/>
                <a:ea typeface="Quattrocento Sans"/>
                <a:cs typeface="Quattrocento Sans"/>
                <a:sym typeface="Quattrocento Sans"/>
              </a:rPr>
              <a:t>Mr. Bijoy</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FFFF00"/>
              </a:solidFill>
              <a:latin typeface="Quattrocento Sans"/>
              <a:ea typeface="Quattrocento Sans"/>
              <a:cs typeface="Quattrocento Sans"/>
              <a:sym typeface="Quattrocento Sans"/>
            </a:endParaRPr>
          </a:p>
        </p:txBody>
      </p:sp>
      <p:sp>
        <p:nvSpPr>
          <p:cNvPr id="1312" name="Google Shape;1312;p2"/>
          <p:cNvSpPr txBox="1"/>
          <p:nvPr/>
        </p:nvSpPr>
        <p:spPr>
          <a:xfrm>
            <a:off x="82084" y="4733926"/>
            <a:ext cx="2895600" cy="273844"/>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Quattrocento Sans"/>
                <a:ea typeface="Quattrocento Sans"/>
                <a:cs typeface="Quattrocento Sans"/>
                <a:sym typeface="Quattrocento Sans"/>
              </a:rPr>
              <a:t>www.anubhavtrainings.com</a:t>
            </a:r>
            <a:endParaRPr b="1" i="0" sz="12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34"/>
          <p:cNvSpPr/>
          <p:nvPr/>
        </p:nvSpPr>
        <p:spPr>
          <a:xfrm rot="-5400000">
            <a:off x="1455743" y="-430871"/>
            <a:ext cx="1262669" cy="3672535"/>
          </a:xfrm>
          <a:prstGeom prst="downArrow">
            <a:avLst>
              <a:gd fmla="val 50000" name="adj1"/>
              <a:gd fmla="val 50000" name="adj2"/>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487" name="Google Shape;1487;p34"/>
          <p:cNvSpPr/>
          <p:nvPr/>
        </p:nvSpPr>
        <p:spPr>
          <a:xfrm>
            <a:off x="4059054" y="996959"/>
            <a:ext cx="4159545" cy="1038697"/>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chemeClr val="lt1"/>
                </a:solidFill>
                <a:latin typeface="Arial"/>
                <a:ea typeface="Arial"/>
                <a:cs typeface="Arial"/>
                <a:sym typeface="Arial"/>
              </a:rPr>
              <a:t>FREE WEBINARS </a:t>
            </a:r>
            <a:endParaRPr b="0" i="0" sz="2100" u="none" cap="none" strike="noStrike">
              <a:solidFill>
                <a:schemeClr val="lt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lt1"/>
                </a:solidFill>
                <a:latin typeface="Arial"/>
                <a:ea typeface="Arial"/>
                <a:cs typeface="Arial"/>
                <a:sym typeface="Arial"/>
              </a:rPr>
              <a:t>Sign up for free webinars with industry experts every fortnight!</a:t>
            </a:r>
            <a:endParaRPr b="0" i="0" sz="2100" u="none" cap="none" strike="noStrike">
              <a:solidFill>
                <a:schemeClr val="lt1"/>
              </a:solidFill>
              <a:latin typeface="Quattrocento Sans"/>
              <a:ea typeface="Quattrocento Sans"/>
              <a:cs typeface="Quattrocento Sans"/>
              <a:sym typeface="Quattrocento Sans"/>
            </a:endParaRPr>
          </a:p>
        </p:txBody>
      </p:sp>
      <p:sp>
        <p:nvSpPr>
          <p:cNvPr id="1488" name="Google Shape;1488;p34"/>
          <p:cNvSpPr/>
          <p:nvPr/>
        </p:nvSpPr>
        <p:spPr>
          <a:xfrm>
            <a:off x="4140084" y="2571750"/>
            <a:ext cx="3997485" cy="715532"/>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chemeClr val="lt1"/>
                </a:solidFill>
                <a:latin typeface="Arial"/>
                <a:ea typeface="Arial"/>
                <a:cs typeface="Arial"/>
                <a:sym typeface="Arial"/>
              </a:rPr>
              <a:t>Contact us today!</a:t>
            </a:r>
            <a:endParaRPr b="0" i="0" sz="2100" u="none" cap="none" strike="noStrike">
              <a:solidFill>
                <a:schemeClr val="lt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lt1"/>
                </a:solidFill>
                <a:latin typeface="Arial"/>
                <a:ea typeface="Arial"/>
                <a:cs typeface="Arial"/>
                <a:sym typeface="Arial"/>
              </a:rPr>
              <a:t>www.anubhavtrainings.com</a:t>
            </a:r>
            <a:endParaRPr b="0" i="0" sz="2100" u="none" cap="none" strike="noStrike">
              <a:solidFill>
                <a:schemeClr val="lt1"/>
              </a:solidFill>
              <a:latin typeface="Quattrocento Sans"/>
              <a:ea typeface="Quattrocento Sans"/>
              <a:cs typeface="Quattrocento Sans"/>
              <a:sym typeface="Quattrocento Sans"/>
            </a:endParaRPr>
          </a:p>
        </p:txBody>
      </p:sp>
      <p:sp>
        <p:nvSpPr>
          <p:cNvPr id="1489" name="Google Shape;1489;p34"/>
          <p:cNvSpPr/>
          <p:nvPr/>
        </p:nvSpPr>
        <p:spPr>
          <a:xfrm rot="-5400000">
            <a:off x="1465607" y="1086521"/>
            <a:ext cx="1350150" cy="3672536"/>
          </a:xfrm>
          <a:prstGeom prst="downArrow">
            <a:avLst>
              <a:gd fmla="val 50000" name="adj1"/>
              <a:gd fmla="val 50000" name="adj2"/>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grpSp>
        <p:nvGrpSpPr>
          <p:cNvPr id="1318" name="Google Shape;1318;p3"/>
          <p:cNvGrpSpPr/>
          <p:nvPr/>
        </p:nvGrpSpPr>
        <p:grpSpPr>
          <a:xfrm>
            <a:off x="7825635" y="1191"/>
            <a:ext cx="1318365" cy="5143500"/>
            <a:chOff x="10431463" y="1588"/>
            <a:chExt cx="1757362" cy="6858000"/>
          </a:xfrm>
        </p:grpSpPr>
        <p:grpSp>
          <p:nvGrpSpPr>
            <p:cNvPr id="1319" name="Google Shape;1319;p3"/>
            <p:cNvGrpSpPr/>
            <p:nvPr/>
          </p:nvGrpSpPr>
          <p:grpSpPr>
            <a:xfrm>
              <a:off x="10544175" y="406400"/>
              <a:ext cx="1525588" cy="6270626"/>
              <a:chOff x="10544175" y="406400"/>
              <a:chExt cx="1525588" cy="6270626"/>
            </a:xfrm>
          </p:grpSpPr>
          <p:sp>
            <p:nvSpPr>
              <p:cNvPr id="1320" name="Google Shape;1320;p3"/>
              <p:cNvSpPr/>
              <p:nvPr/>
            </p:nvSpPr>
            <p:spPr>
              <a:xfrm>
                <a:off x="10544175" y="406400"/>
                <a:ext cx="1525588" cy="6270626"/>
              </a:xfrm>
              <a:custGeom>
                <a:rect b="b" l="l" r="r" t="t"/>
                <a:pathLst>
                  <a:path extrusionOk="0" h="6270626" w="1525588">
                    <a:moveTo>
                      <a:pt x="762794" y="0"/>
                    </a:moveTo>
                    <a:cubicBezTo>
                      <a:pt x="1184073" y="0"/>
                      <a:pt x="1525588" y="1403727"/>
                      <a:pt x="1525588" y="3135313"/>
                    </a:cubicBezTo>
                    <a:cubicBezTo>
                      <a:pt x="1525588" y="4866899"/>
                      <a:pt x="1184073" y="6270626"/>
                      <a:pt x="762794" y="6270626"/>
                    </a:cubicBezTo>
                    <a:cubicBezTo>
                      <a:pt x="341515" y="6270626"/>
                      <a:pt x="0" y="4866899"/>
                      <a:pt x="0" y="3135313"/>
                    </a:cubicBezTo>
                    <a:cubicBezTo>
                      <a:pt x="0" y="1403727"/>
                      <a:pt x="341515" y="0"/>
                      <a:pt x="762794" y="0"/>
                    </a:cubicBezTo>
                    <a:close/>
                    <a:moveTo>
                      <a:pt x="688975" y="777875"/>
                    </a:moveTo>
                    <a:cubicBezTo>
                      <a:pt x="370714" y="777875"/>
                      <a:pt x="112712" y="1835113"/>
                      <a:pt x="112712" y="3139282"/>
                    </a:cubicBezTo>
                    <a:cubicBezTo>
                      <a:pt x="112712" y="4443451"/>
                      <a:pt x="370714" y="5500689"/>
                      <a:pt x="688975" y="5500689"/>
                    </a:cubicBezTo>
                    <a:cubicBezTo>
                      <a:pt x="1007236" y="5500689"/>
                      <a:pt x="1265238" y="4443451"/>
                      <a:pt x="1265238" y="3139282"/>
                    </a:cubicBezTo>
                    <a:cubicBezTo>
                      <a:pt x="1265238" y="1835113"/>
                      <a:pt x="1007236" y="777875"/>
                      <a:pt x="688975" y="777875"/>
                    </a:cubicBezTo>
                    <a:close/>
                  </a:path>
                </a:pathLst>
              </a:custGeom>
              <a:gradFill>
                <a:gsLst>
                  <a:gs pos="0">
                    <a:schemeClr val="lt1"/>
                  </a:gs>
                  <a:gs pos="100000">
                    <a:srgbClr val="D8D8D8"/>
                  </a:gs>
                </a:gsLst>
                <a:lin ang="5400000" scaled="0"/>
              </a:gra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21" name="Google Shape;1321;p3"/>
              <p:cNvSpPr/>
              <p:nvPr/>
            </p:nvSpPr>
            <p:spPr>
              <a:xfrm>
                <a:off x="10798175" y="2003425"/>
                <a:ext cx="747712" cy="3071814"/>
              </a:xfrm>
              <a:custGeom>
                <a:rect b="b" l="l" r="r" t="t"/>
                <a:pathLst>
                  <a:path extrusionOk="0" h="3071814" w="747712">
                    <a:moveTo>
                      <a:pt x="373856" y="0"/>
                    </a:moveTo>
                    <a:cubicBezTo>
                      <a:pt x="580331" y="0"/>
                      <a:pt x="747712" y="687649"/>
                      <a:pt x="747712" y="1535907"/>
                    </a:cubicBezTo>
                    <a:cubicBezTo>
                      <a:pt x="747712" y="2384165"/>
                      <a:pt x="580331" y="3071814"/>
                      <a:pt x="373856" y="3071814"/>
                    </a:cubicBezTo>
                    <a:cubicBezTo>
                      <a:pt x="167381" y="3071814"/>
                      <a:pt x="0" y="2384165"/>
                      <a:pt x="0" y="1535907"/>
                    </a:cubicBezTo>
                    <a:cubicBezTo>
                      <a:pt x="0" y="687649"/>
                      <a:pt x="167381" y="0"/>
                      <a:pt x="373856" y="0"/>
                    </a:cubicBezTo>
                    <a:close/>
                    <a:moveTo>
                      <a:pt x="312737" y="766763"/>
                    </a:moveTo>
                    <a:cubicBezTo>
                      <a:pt x="207527" y="766763"/>
                      <a:pt x="122237" y="1116096"/>
                      <a:pt x="122237" y="1547020"/>
                    </a:cubicBezTo>
                    <a:cubicBezTo>
                      <a:pt x="122237" y="1977944"/>
                      <a:pt x="207527" y="2327277"/>
                      <a:pt x="312737" y="2327277"/>
                    </a:cubicBezTo>
                    <a:cubicBezTo>
                      <a:pt x="417947" y="2327277"/>
                      <a:pt x="503237" y="1977944"/>
                      <a:pt x="503237" y="1547020"/>
                    </a:cubicBezTo>
                    <a:cubicBezTo>
                      <a:pt x="503237" y="1116096"/>
                      <a:pt x="417947" y="766763"/>
                      <a:pt x="312737" y="766763"/>
                    </a:cubicBezTo>
                    <a:close/>
                  </a:path>
                </a:pathLst>
              </a:custGeom>
              <a:gradFill>
                <a:gsLst>
                  <a:gs pos="0">
                    <a:schemeClr val="lt1"/>
                  </a:gs>
                  <a:gs pos="100000">
                    <a:srgbClr val="D8D8D8"/>
                  </a:gs>
                </a:gsLst>
                <a:lin ang="5400000" scaled="0"/>
              </a:gra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1322" name="Google Shape;1322;p3"/>
            <p:cNvSpPr/>
            <p:nvPr/>
          </p:nvSpPr>
          <p:spPr>
            <a:xfrm>
              <a:off x="10431463" y="1588"/>
              <a:ext cx="1757362" cy="6858000"/>
            </a:xfrm>
            <a:custGeom>
              <a:rect b="b" l="l" r="r" t="t"/>
              <a:pathLst>
                <a:path extrusionOk="0" h="6858000" w="1757362">
                  <a:moveTo>
                    <a:pt x="437076" y="0"/>
                  </a:moveTo>
                  <a:cubicBezTo>
                    <a:pt x="437076" y="0"/>
                    <a:pt x="437076" y="0"/>
                    <a:pt x="1757362" y="0"/>
                  </a:cubicBezTo>
                  <a:lnTo>
                    <a:pt x="1757362" y="6858000"/>
                  </a:lnTo>
                  <a:cubicBezTo>
                    <a:pt x="1757362" y="6858000"/>
                    <a:pt x="1757362" y="6858000"/>
                    <a:pt x="348755" y="6858000"/>
                  </a:cubicBezTo>
                  <a:cubicBezTo>
                    <a:pt x="133614" y="6015433"/>
                    <a:pt x="0" y="4861139"/>
                    <a:pt x="0" y="3589382"/>
                  </a:cubicBezTo>
                  <a:cubicBezTo>
                    <a:pt x="0" y="2145949"/>
                    <a:pt x="169848" y="858379"/>
                    <a:pt x="437076" y="0"/>
                  </a:cubicBezTo>
                  <a:close/>
                  <a:moveTo>
                    <a:pt x="875506" y="404812"/>
                  </a:moveTo>
                  <a:cubicBezTo>
                    <a:pt x="454227" y="404812"/>
                    <a:pt x="112712" y="1808539"/>
                    <a:pt x="112712" y="3540125"/>
                  </a:cubicBezTo>
                  <a:cubicBezTo>
                    <a:pt x="112712" y="5271711"/>
                    <a:pt x="454227" y="6675438"/>
                    <a:pt x="875506" y="6675438"/>
                  </a:cubicBezTo>
                  <a:cubicBezTo>
                    <a:pt x="1296785" y="6675438"/>
                    <a:pt x="1638300" y="5271711"/>
                    <a:pt x="1638300" y="3540125"/>
                  </a:cubicBezTo>
                  <a:cubicBezTo>
                    <a:pt x="1638300" y="1808539"/>
                    <a:pt x="1296785" y="404812"/>
                    <a:pt x="875506" y="404812"/>
                  </a:cubicBezTo>
                  <a:close/>
                </a:path>
              </a:pathLst>
            </a:custGeom>
            <a:gradFill>
              <a:gsLst>
                <a:gs pos="0">
                  <a:schemeClr val="accent1"/>
                </a:gs>
                <a:gs pos="100000">
                  <a:srgbClr val="69240B"/>
                </a:gs>
              </a:gsLst>
              <a:lin ang="54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23" name="Google Shape;1323;p3"/>
            <p:cNvSpPr/>
            <p:nvPr/>
          </p:nvSpPr>
          <p:spPr>
            <a:xfrm>
              <a:off x="10656887" y="1184275"/>
              <a:ext cx="1152526" cy="4722814"/>
            </a:xfrm>
            <a:custGeom>
              <a:rect b="b" l="l" r="r" t="t"/>
              <a:pathLst>
                <a:path extrusionOk="0" h="4722814" w="1152526">
                  <a:moveTo>
                    <a:pt x="576263" y="0"/>
                  </a:moveTo>
                  <a:cubicBezTo>
                    <a:pt x="894524" y="0"/>
                    <a:pt x="1152526" y="1057238"/>
                    <a:pt x="1152526" y="2361407"/>
                  </a:cubicBezTo>
                  <a:cubicBezTo>
                    <a:pt x="1152526" y="3665576"/>
                    <a:pt x="894524" y="4722814"/>
                    <a:pt x="576263" y="4722814"/>
                  </a:cubicBezTo>
                  <a:cubicBezTo>
                    <a:pt x="258002" y="4722814"/>
                    <a:pt x="0" y="3665576"/>
                    <a:pt x="0" y="2361407"/>
                  </a:cubicBezTo>
                  <a:cubicBezTo>
                    <a:pt x="0" y="1057238"/>
                    <a:pt x="258002" y="0"/>
                    <a:pt x="576263" y="0"/>
                  </a:cubicBezTo>
                  <a:close/>
                  <a:moveTo>
                    <a:pt x="515144" y="819150"/>
                  </a:moveTo>
                  <a:cubicBezTo>
                    <a:pt x="308669" y="819150"/>
                    <a:pt x="141288" y="1506799"/>
                    <a:pt x="141288" y="2355057"/>
                  </a:cubicBezTo>
                  <a:cubicBezTo>
                    <a:pt x="141288" y="3203315"/>
                    <a:pt x="308669" y="3890964"/>
                    <a:pt x="515144" y="3890964"/>
                  </a:cubicBezTo>
                  <a:cubicBezTo>
                    <a:pt x="721619" y="3890964"/>
                    <a:pt x="889000" y="3203315"/>
                    <a:pt x="889000" y="2355057"/>
                  </a:cubicBezTo>
                  <a:cubicBezTo>
                    <a:pt x="889000" y="1506799"/>
                    <a:pt x="721619" y="819150"/>
                    <a:pt x="515144" y="819150"/>
                  </a:cubicBezTo>
                  <a:close/>
                </a:path>
              </a:pathLst>
            </a:custGeom>
            <a:gradFill>
              <a:gsLst>
                <a:gs pos="0">
                  <a:schemeClr val="accent1"/>
                </a:gs>
                <a:gs pos="100000">
                  <a:srgbClr val="69240B"/>
                </a:gs>
              </a:gsLst>
              <a:lin ang="54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24" name="Google Shape;1324;p3"/>
            <p:cNvSpPr/>
            <p:nvPr/>
          </p:nvSpPr>
          <p:spPr>
            <a:xfrm>
              <a:off x="10920412" y="2770188"/>
              <a:ext cx="381000" cy="1560514"/>
            </a:xfrm>
            <a:custGeom>
              <a:rect b="b" l="l" r="r" t="t"/>
              <a:pathLst>
                <a:path extrusionOk="0" h="1560514" w="381000">
                  <a:moveTo>
                    <a:pt x="190500" y="0"/>
                  </a:moveTo>
                  <a:cubicBezTo>
                    <a:pt x="295710" y="0"/>
                    <a:pt x="381000" y="349333"/>
                    <a:pt x="381000" y="780257"/>
                  </a:cubicBezTo>
                  <a:cubicBezTo>
                    <a:pt x="381000" y="1211181"/>
                    <a:pt x="295710" y="1560514"/>
                    <a:pt x="190500" y="1560514"/>
                  </a:cubicBezTo>
                  <a:cubicBezTo>
                    <a:pt x="85290" y="1560514"/>
                    <a:pt x="0" y="1211181"/>
                    <a:pt x="0" y="780257"/>
                  </a:cubicBezTo>
                  <a:cubicBezTo>
                    <a:pt x="0" y="349333"/>
                    <a:pt x="85290" y="0"/>
                    <a:pt x="190500" y="0"/>
                  </a:cubicBezTo>
                  <a:close/>
                </a:path>
              </a:pathLst>
            </a:custGeom>
            <a:gradFill>
              <a:gsLst>
                <a:gs pos="0">
                  <a:schemeClr val="accent1"/>
                </a:gs>
                <a:gs pos="100000">
                  <a:srgbClr val="69240B"/>
                </a:gs>
              </a:gsLst>
              <a:lin ang="54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grpSp>
        <p:nvGrpSpPr>
          <p:cNvPr id="1325" name="Google Shape;1325;p3"/>
          <p:cNvGrpSpPr/>
          <p:nvPr/>
        </p:nvGrpSpPr>
        <p:grpSpPr>
          <a:xfrm>
            <a:off x="4355919" y="1568060"/>
            <a:ext cx="3979435" cy="2007381"/>
            <a:chOff x="4595620" y="2090746"/>
            <a:chExt cx="6515292" cy="2676508"/>
          </a:xfrm>
        </p:grpSpPr>
        <p:grpSp>
          <p:nvGrpSpPr>
            <p:cNvPr id="1326" name="Google Shape;1326;p3"/>
            <p:cNvGrpSpPr/>
            <p:nvPr/>
          </p:nvGrpSpPr>
          <p:grpSpPr>
            <a:xfrm>
              <a:off x="4595620" y="2090746"/>
              <a:ext cx="6515292" cy="2676508"/>
              <a:chOff x="4572950" y="2090746"/>
              <a:chExt cx="6515292" cy="2676508"/>
            </a:xfrm>
          </p:grpSpPr>
          <p:sp>
            <p:nvSpPr>
              <p:cNvPr id="1327" name="Google Shape;1327;p3"/>
              <p:cNvSpPr/>
              <p:nvPr/>
            </p:nvSpPr>
            <p:spPr>
              <a:xfrm>
                <a:off x="4933092" y="3379305"/>
                <a:ext cx="4146307" cy="335587"/>
              </a:xfrm>
              <a:custGeom>
                <a:rect b="b" l="l" r="r" t="t"/>
                <a:pathLst>
                  <a:path extrusionOk="0" h="121" w="1494">
                    <a:moveTo>
                      <a:pt x="1494" y="9"/>
                    </a:moveTo>
                    <a:cubicBezTo>
                      <a:pt x="1494" y="9"/>
                      <a:pt x="365" y="0"/>
                      <a:pt x="51" y="40"/>
                    </a:cubicBezTo>
                    <a:cubicBezTo>
                      <a:pt x="51" y="40"/>
                      <a:pt x="0" y="57"/>
                      <a:pt x="51" y="73"/>
                    </a:cubicBezTo>
                    <a:cubicBezTo>
                      <a:pt x="102" y="89"/>
                      <a:pt x="934" y="117"/>
                      <a:pt x="1494" y="121"/>
                    </a:cubicBezTo>
                    <a:lnTo>
                      <a:pt x="1494" y="9"/>
                    </a:lnTo>
                    <a:close/>
                  </a:path>
                </a:pathLst>
              </a:custGeom>
              <a:gradFill>
                <a:gsLst>
                  <a:gs pos="0">
                    <a:schemeClr val="accent1"/>
                  </a:gs>
                  <a:gs pos="24000">
                    <a:schemeClr val="accent1"/>
                  </a:gs>
                  <a:gs pos="87000">
                    <a:srgbClr val="69240B"/>
                  </a:gs>
                  <a:gs pos="100000">
                    <a:srgbClr val="69240B"/>
                  </a:gs>
                </a:gsLst>
                <a:lin ang="54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28" name="Google Shape;1328;p3"/>
              <p:cNvSpPr/>
              <p:nvPr/>
            </p:nvSpPr>
            <p:spPr>
              <a:xfrm>
                <a:off x="4684033" y="2780628"/>
                <a:ext cx="2231008" cy="728469"/>
              </a:xfrm>
              <a:custGeom>
                <a:rect b="b" l="l" r="r" t="t"/>
                <a:pathLst>
                  <a:path extrusionOk="0" h="262" w="804">
                    <a:moveTo>
                      <a:pt x="151" y="262"/>
                    </a:moveTo>
                    <a:cubicBezTo>
                      <a:pt x="151" y="262"/>
                      <a:pt x="0" y="168"/>
                      <a:pt x="46" y="84"/>
                    </a:cubicBezTo>
                    <a:cubicBezTo>
                      <a:pt x="91" y="0"/>
                      <a:pt x="691" y="29"/>
                      <a:pt x="804" y="239"/>
                    </a:cubicBezTo>
                    <a:lnTo>
                      <a:pt x="151" y="262"/>
                    </a:lnTo>
                    <a:close/>
                  </a:path>
                </a:pathLst>
              </a:custGeom>
              <a:gradFill>
                <a:gsLst>
                  <a:gs pos="0">
                    <a:srgbClr val="69240B"/>
                  </a:gs>
                  <a:gs pos="100000">
                    <a:srgbClr val="9E3611"/>
                  </a:gs>
                </a:gsLst>
                <a:lin ang="27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29" name="Google Shape;1329;p3"/>
              <p:cNvSpPr/>
              <p:nvPr/>
            </p:nvSpPr>
            <p:spPr>
              <a:xfrm>
                <a:off x="4647785" y="3581593"/>
                <a:ext cx="2439142" cy="1185661"/>
              </a:xfrm>
              <a:custGeom>
                <a:rect b="b" l="l" r="r" t="t"/>
                <a:pathLst>
                  <a:path extrusionOk="0" h="426" w="879">
                    <a:moveTo>
                      <a:pt x="833" y="26"/>
                    </a:moveTo>
                    <a:cubicBezTo>
                      <a:pt x="833" y="26"/>
                      <a:pt x="876" y="18"/>
                      <a:pt x="877" y="43"/>
                    </a:cubicBezTo>
                    <a:cubicBezTo>
                      <a:pt x="879" y="68"/>
                      <a:pt x="744" y="388"/>
                      <a:pt x="411" y="407"/>
                    </a:cubicBezTo>
                    <a:cubicBezTo>
                      <a:pt x="77" y="426"/>
                      <a:pt x="0" y="132"/>
                      <a:pt x="160" y="14"/>
                    </a:cubicBezTo>
                    <a:cubicBezTo>
                      <a:pt x="173" y="0"/>
                      <a:pt x="173" y="0"/>
                      <a:pt x="173" y="0"/>
                    </a:cubicBezTo>
                    <a:lnTo>
                      <a:pt x="833" y="26"/>
                    </a:lnTo>
                    <a:close/>
                  </a:path>
                </a:pathLst>
              </a:custGeom>
              <a:solidFill>
                <a:srgbClr val="69240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30" name="Google Shape;1330;p3"/>
              <p:cNvSpPr/>
              <p:nvPr/>
            </p:nvSpPr>
            <p:spPr>
              <a:xfrm>
                <a:off x="10136438" y="3306809"/>
                <a:ext cx="169548" cy="528520"/>
              </a:xfrm>
              <a:custGeom>
                <a:rect b="b" l="l" r="r" t="t"/>
                <a:pathLst>
                  <a:path extrusionOk="0" h="452" w="145">
                    <a:moveTo>
                      <a:pt x="0" y="452"/>
                    </a:moveTo>
                    <a:lnTo>
                      <a:pt x="145" y="285"/>
                    </a:lnTo>
                    <a:lnTo>
                      <a:pt x="145" y="166"/>
                    </a:lnTo>
                    <a:lnTo>
                      <a:pt x="0" y="0"/>
                    </a:lnTo>
                    <a:lnTo>
                      <a:pt x="0" y="452"/>
                    </a:lnTo>
                    <a:close/>
                  </a:path>
                </a:pathLst>
              </a:custGeom>
              <a:gradFill>
                <a:gsLst>
                  <a:gs pos="0">
                    <a:srgbClr val="7F7F7F"/>
                  </a:gs>
                  <a:gs pos="24000">
                    <a:srgbClr val="7F7F7F"/>
                  </a:gs>
                  <a:gs pos="66000">
                    <a:srgbClr val="262626"/>
                  </a:gs>
                  <a:gs pos="100000">
                    <a:srgbClr val="262626"/>
                  </a:gs>
                </a:gsLst>
                <a:lin ang="48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31" name="Google Shape;1331;p3"/>
              <p:cNvSpPr/>
              <p:nvPr/>
            </p:nvSpPr>
            <p:spPr>
              <a:xfrm>
                <a:off x="10305986" y="3504419"/>
                <a:ext cx="782256" cy="133299"/>
              </a:xfrm>
              <a:custGeom>
                <a:rect b="b" l="l" r="r" t="t"/>
                <a:pathLst>
                  <a:path extrusionOk="0" h="114" w="669">
                    <a:moveTo>
                      <a:pt x="0" y="114"/>
                    </a:moveTo>
                    <a:lnTo>
                      <a:pt x="669" y="81"/>
                    </a:lnTo>
                    <a:lnTo>
                      <a:pt x="669" y="33"/>
                    </a:lnTo>
                    <a:lnTo>
                      <a:pt x="0" y="0"/>
                    </a:lnTo>
                    <a:lnTo>
                      <a:pt x="0" y="114"/>
                    </a:lnTo>
                    <a:close/>
                  </a:path>
                </a:pathLst>
              </a:custGeom>
              <a:gradFill>
                <a:gsLst>
                  <a:gs pos="0">
                    <a:srgbClr val="595959"/>
                  </a:gs>
                  <a:gs pos="8000">
                    <a:srgbClr val="595959"/>
                  </a:gs>
                  <a:gs pos="61000">
                    <a:schemeClr val="lt1"/>
                  </a:gs>
                  <a:gs pos="100000">
                    <a:schemeClr val="lt1"/>
                  </a:gs>
                </a:gsLst>
                <a:lin ang="162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32" name="Google Shape;1332;p3"/>
              <p:cNvSpPr/>
              <p:nvPr/>
            </p:nvSpPr>
            <p:spPr>
              <a:xfrm>
                <a:off x="4710926" y="2090746"/>
                <a:ext cx="2434465" cy="1444075"/>
              </a:xfrm>
              <a:custGeom>
                <a:rect b="b" l="l" r="r" t="t"/>
                <a:pathLst>
                  <a:path extrusionOk="0" h="519" w="877">
                    <a:moveTo>
                      <a:pt x="172" y="519"/>
                    </a:moveTo>
                    <a:cubicBezTo>
                      <a:pt x="172" y="519"/>
                      <a:pt x="0" y="359"/>
                      <a:pt x="64" y="217"/>
                    </a:cubicBezTo>
                    <a:cubicBezTo>
                      <a:pt x="128" y="75"/>
                      <a:pt x="398" y="0"/>
                      <a:pt x="614" y="152"/>
                    </a:cubicBezTo>
                    <a:cubicBezTo>
                      <a:pt x="830" y="304"/>
                      <a:pt x="877" y="483"/>
                      <a:pt x="824" y="486"/>
                    </a:cubicBezTo>
                    <a:lnTo>
                      <a:pt x="172" y="519"/>
                    </a:lnTo>
                    <a:close/>
                  </a:path>
                </a:pathLst>
              </a:custGeom>
              <a:gradFill>
                <a:gsLst>
                  <a:gs pos="0">
                    <a:schemeClr val="accent1"/>
                  </a:gs>
                  <a:gs pos="100000">
                    <a:srgbClr val="9E3611"/>
                  </a:gs>
                </a:gsLst>
                <a:lin ang="27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33" name="Google Shape;1333;p3"/>
              <p:cNvSpPr/>
              <p:nvPr/>
            </p:nvSpPr>
            <p:spPr>
              <a:xfrm>
                <a:off x="4572950" y="3581593"/>
                <a:ext cx="2491760" cy="673512"/>
              </a:xfrm>
              <a:custGeom>
                <a:rect b="b" l="l" r="r" t="t"/>
                <a:pathLst>
                  <a:path extrusionOk="0" h="242" w="898">
                    <a:moveTo>
                      <a:pt x="188" y="0"/>
                    </a:moveTo>
                    <a:cubicBezTo>
                      <a:pt x="870" y="20"/>
                      <a:pt x="870" y="20"/>
                      <a:pt x="870" y="20"/>
                    </a:cubicBezTo>
                    <a:cubicBezTo>
                      <a:pt x="870" y="20"/>
                      <a:pt x="898" y="20"/>
                      <a:pt x="886" y="43"/>
                    </a:cubicBezTo>
                    <a:cubicBezTo>
                      <a:pt x="877" y="59"/>
                      <a:pt x="720" y="242"/>
                      <a:pt x="382" y="231"/>
                    </a:cubicBezTo>
                    <a:cubicBezTo>
                      <a:pt x="36" y="220"/>
                      <a:pt x="0" y="81"/>
                      <a:pt x="188" y="0"/>
                    </a:cubicBezTo>
                    <a:close/>
                  </a:path>
                </a:pathLst>
              </a:custGeom>
              <a:gradFill>
                <a:gsLst>
                  <a:gs pos="0">
                    <a:schemeClr val="accent1"/>
                  </a:gs>
                  <a:gs pos="76000">
                    <a:srgbClr val="9E3611"/>
                  </a:gs>
                  <a:gs pos="100000">
                    <a:srgbClr val="9E3611"/>
                  </a:gs>
                </a:gsLst>
                <a:lin ang="27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34" name="Google Shape;1334;p3"/>
              <p:cNvSpPr/>
              <p:nvPr/>
            </p:nvSpPr>
            <p:spPr>
              <a:xfrm>
                <a:off x="8687687" y="3306809"/>
                <a:ext cx="1504878" cy="528520"/>
              </a:xfrm>
              <a:custGeom>
                <a:rect b="b" l="l" r="r" t="t"/>
                <a:pathLst>
                  <a:path extrusionOk="0" h="190" w="542">
                    <a:moveTo>
                      <a:pt x="542" y="95"/>
                    </a:moveTo>
                    <a:cubicBezTo>
                      <a:pt x="542" y="47"/>
                      <a:pt x="533" y="7"/>
                      <a:pt x="522" y="0"/>
                    </a:cubicBezTo>
                    <a:cubicBezTo>
                      <a:pt x="0" y="34"/>
                      <a:pt x="0" y="34"/>
                      <a:pt x="0" y="34"/>
                    </a:cubicBezTo>
                    <a:cubicBezTo>
                      <a:pt x="0" y="34"/>
                      <a:pt x="0" y="34"/>
                      <a:pt x="0" y="34"/>
                    </a:cubicBezTo>
                    <a:cubicBezTo>
                      <a:pt x="9" y="41"/>
                      <a:pt x="16" y="64"/>
                      <a:pt x="16" y="91"/>
                    </a:cubicBezTo>
                    <a:cubicBezTo>
                      <a:pt x="16" y="118"/>
                      <a:pt x="10" y="140"/>
                      <a:pt x="1" y="148"/>
                    </a:cubicBezTo>
                    <a:cubicBezTo>
                      <a:pt x="522" y="190"/>
                      <a:pt x="522" y="190"/>
                      <a:pt x="522" y="190"/>
                    </a:cubicBezTo>
                    <a:cubicBezTo>
                      <a:pt x="533" y="182"/>
                      <a:pt x="542" y="142"/>
                      <a:pt x="542" y="95"/>
                    </a:cubicBezTo>
                    <a:close/>
                  </a:path>
                </a:pathLst>
              </a:custGeom>
              <a:gradFill>
                <a:gsLst>
                  <a:gs pos="0">
                    <a:srgbClr val="595959"/>
                  </a:gs>
                  <a:gs pos="8000">
                    <a:srgbClr val="595959"/>
                  </a:gs>
                  <a:gs pos="61000">
                    <a:schemeClr val="lt1"/>
                  </a:gs>
                  <a:gs pos="100000">
                    <a:schemeClr val="lt1"/>
                  </a:gs>
                </a:gsLst>
                <a:lin ang="16319999"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1335" name="Google Shape;1335;p3"/>
            <p:cNvSpPr/>
            <p:nvPr/>
          </p:nvSpPr>
          <p:spPr>
            <a:xfrm>
              <a:off x="8857812" y="3385765"/>
              <a:ext cx="45719" cy="348521"/>
            </a:xfrm>
            <a:custGeom>
              <a:rect b="b" l="l" r="r" t="t"/>
              <a:pathLst>
                <a:path extrusionOk="0" h="339868" w="63554">
                  <a:moveTo>
                    <a:pt x="0" y="0"/>
                  </a:moveTo>
                  <a:cubicBezTo>
                    <a:pt x="35100" y="0"/>
                    <a:pt x="63554" y="76082"/>
                    <a:pt x="63554" y="169934"/>
                  </a:cubicBezTo>
                  <a:cubicBezTo>
                    <a:pt x="63554" y="263786"/>
                    <a:pt x="35100" y="339868"/>
                    <a:pt x="0" y="339868"/>
                  </a:cubicBezTo>
                </a:path>
              </a:pathLst>
            </a:custGeom>
            <a:noFill/>
            <a:ln cap="rnd" cmpd="sng" w="12700">
              <a:solidFill>
                <a:srgbClr val="26262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336" name="Google Shape;1336;p3"/>
            <p:cNvSpPr/>
            <p:nvPr/>
          </p:nvSpPr>
          <p:spPr>
            <a:xfrm>
              <a:off x="9994047" y="3307856"/>
              <a:ext cx="62254" cy="519495"/>
            </a:xfrm>
            <a:custGeom>
              <a:rect b="b" l="l" r="r" t="t"/>
              <a:pathLst>
                <a:path extrusionOk="0" h="339868" w="63554">
                  <a:moveTo>
                    <a:pt x="0" y="0"/>
                  </a:moveTo>
                  <a:cubicBezTo>
                    <a:pt x="35100" y="0"/>
                    <a:pt x="63554" y="76082"/>
                    <a:pt x="63554" y="169934"/>
                  </a:cubicBezTo>
                  <a:cubicBezTo>
                    <a:pt x="63554" y="263786"/>
                    <a:pt x="35100" y="339868"/>
                    <a:pt x="0" y="339868"/>
                  </a:cubicBezTo>
                </a:path>
              </a:pathLst>
            </a:custGeom>
            <a:noFill/>
            <a:ln cap="rnd" cmpd="sng" w="12700">
              <a:solidFill>
                <a:srgbClr val="26262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1337" name="Google Shape;1337;p3"/>
          <p:cNvSpPr/>
          <p:nvPr/>
        </p:nvSpPr>
        <p:spPr>
          <a:xfrm>
            <a:off x="7852384" y="0"/>
            <a:ext cx="1291616" cy="1855833"/>
          </a:xfrm>
          <a:custGeom>
            <a:rect b="b" l="l" r="r" t="t"/>
            <a:pathLst>
              <a:path extrusionOk="0" h="2474444" w="1721706">
                <a:moveTo>
                  <a:pt x="401420" y="0"/>
                </a:moveTo>
                <a:cubicBezTo>
                  <a:pt x="401420" y="0"/>
                  <a:pt x="401420" y="0"/>
                  <a:pt x="1721706" y="0"/>
                </a:cubicBezTo>
                <a:lnTo>
                  <a:pt x="1721706" y="1073177"/>
                </a:lnTo>
                <a:lnTo>
                  <a:pt x="1656650" y="1215037"/>
                </a:lnTo>
                <a:cubicBezTo>
                  <a:pt x="1595556" y="1334034"/>
                  <a:pt x="1522883" y="1449663"/>
                  <a:pt x="1439008" y="1560075"/>
                </a:cubicBezTo>
                <a:lnTo>
                  <a:pt x="1432488" y="1567922"/>
                </a:lnTo>
                <a:lnTo>
                  <a:pt x="1304841" y="1721548"/>
                </a:lnTo>
                <a:cubicBezTo>
                  <a:pt x="1209858" y="1826279"/>
                  <a:pt x="1103862" y="1924867"/>
                  <a:pt x="987231" y="2015461"/>
                </a:cubicBezTo>
                <a:cubicBezTo>
                  <a:pt x="753969" y="2196649"/>
                  <a:pt x="500249" y="2328709"/>
                  <a:pt x="241164" y="2412373"/>
                </a:cubicBezTo>
                <a:lnTo>
                  <a:pt x="125926" y="2444086"/>
                </a:lnTo>
                <a:lnTo>
                  <a:pt x="46081" y="2466059"/>
                </a:lnTo>
                <a:lnTo>
                  <a:pt x="0" y="2474444"/>
                </a:lnTo>
                <a:lnTo>
                  <a:pt x="32177" y="2045688"/>
                </a:lnTo>
                <a:cubicBezTo>
                  <a:pt x="105424" y="1240627"/>
                  <a:pt x="234403" y="536487"/>
                  <a:pt x="401420" y="0"/>
                </a:cubicBezTo>
                <a:close/>
              </a:path>
            </a:pathLst>
          </a:custGeom>
          <a:solidFill>
            <a:schemeClr val="lt1">
              <a:alpha val="14509"/>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38" name="Google Shape;1338;p3"/>
          <p:cNvSpPr/>
          <p:nvPr/>
        </p:nvSpPr>
        <p:spPr>
          <a:xfrm>
            <a:off x="140729" y="979196"/>
            <a:ext cx="4241514" cy="136191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300"/>
              <a:buFont typeface="Arial"/>
              <a:buNone/>
            </a:pPr>
            <a:r>
              <a:rPr b="1" i="0" lang="en" sz="3300" u="none" cap="none" strike="noStrike">
                <a:solidFill>
                  <a:srgbClr val="FFFFFF"/>
                </a:solidFill>
                <a:latin typeface="Cambria"/>
                <a:ea typeface="Cambria"/>
                <a:cs typeface="Cambria"/>
                <a:sym typeface="Cambria"/>
              </a:rPr>
              <a:t>SAP EWM TRAINING</a:t>
            </a:r>
            <a:br>
              <a:rPr b="0" i="0" lang="en" sz="3300" u="none" cap="none" strike="noStrike">
                <a:solidFill>
                  <a:srgbClr val="FFFFFF"/>
                </a:solidFill>
                <a:latin typeface="Quattrocento Sans"/>
                <a:ea typeface="Quattrocento Sans"/>
                <a:cs typeface="Quattrocento Sans"/>
                <a:sym typeface="Quattrocento Sans"/>
              </a:rPr>
            </a:br>
            <a:r>
              <a:rPr b="1" i="0" lang="en" sz="3300" u="none" cap="none" strike="noStrike">
                <a:solidFill>
                  <a:srgbClr val="FFFFFF"/>
                </a:solidFill>
                <a:latin typeface="Cambria"/>
                <a:ea typeface="Cambria"/>
                <a:cs typeface="Cambria"/>
                <a:sym typeface="Cambria"/>
              </a:rPr>
              <a:t>(Day </a:t>
            </a:r>
            <a:r>
              <a:rPr b="1" lang="en" sz="3300">
                <a:solidFill>
                  <a:srgbClr val="FFFFFF"/>
                </a:solidFill>
                <a:latin typeface="Cambria"/>
                <a:ea typeface="Cambria"/>
                <a:cs typeface="Cambria"/>
                <a:sym typeface="Cambria"/>
              </a:rPr>
              <a:t>14</a:t>
            </a:r>
            <a:r>
              <a:rPr b="1" i="0" lang="en" sz="3300" u="none" cap="none" strike="noStrike">
                <a:solidFill>
                  <a:srgbClr val="FFFFFF"/>
                </a:solidFill>
                <a:latin typeface="Cambria"/>
                <a:ea typeface="Cambria"/>
                <a:cs typeface="Cambria"/>
                <a:sym typeface="Cambria"/>
              </a:rPr>
              <a:t>)</a:t>
            </a:r>
            <a:br>
              <a:rPr b="0" i="0" lang="en" sz="3300" u="none" cap="none" strike="noStrike">
                <a:solidFill>
                  <a:srgbClr val="FFFFFF"/>
                </a:solidFill>
                <a:latin typeface="Quattrocento Sans"/>
                <a:ea typeface="Quattrocento Sans"/>
                <a:cs typeface="Quattrocento Sans"/>
                <a:sym typeface="Quattrocento Sans"/>
              </a:rPr>
            </a:br>
            <a:endParaRPr b="0" i="0" sz="1800" u="none" cap="none" strike="noStrike">
              <a:solidFill>
                <a:schemeClr val="dk1"/>
              </a:solidFill>
              <a:latin typeface="Quattrocento Sans"/>
              <a:ea typeface="Quattrocento Sans"/>
              <a:cs typeface="Quattrocento Sans"/>
              <a:sym typeface="Quattrocento Sans"/>
            </a:endParaRPr>
          </a:p>
        </p:txBody>
      </p:sp>
      <p:sp>
        <p:nvSpPr>
          <p:cNvPr id="1339" name="Google Shape;1339;p3"/>
          <p:cNvSpPr txBox="1"/>
          <p:nvPr/>
        </p:nvSpPr>
        <p:spPr>
          <a:xfrm>
            <a:off x="115631" y="2358647"/>
            <a:ext cx="5226394" cy="1329414"/>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chemeClr val="accent1"/>
              </a:buClr>
              <a:buSzPts val="2700"/>
              <a:buFont typeface="Arial"/>
              <a:buNone/>
            </a:pPr>
            <a:r>
              <a:rPr b="1" i="0" lang="en" sz="2700" u="none" cap="none" strike="noStrike">
                <a:solidFill>
                  <a:schemeClr val="accent1"/>
                </a:solidFill>
                <a:latin typeface="Arial Black"/>
                <a:ea typeface="Arial Black"/>
                <a:cs typeface="Arial Black"/>
                <a:sym typeface="Arial Black"/>
              </a:rPr>
              <a:t>AnubhavTrainings.com</a:t>
            </a:r>
            <a:endParaRPr b="1" i="0" sz="2700" u="none" cap="none" strike="noStrike">
              <a:solidFill>
                <a:schemeClr val="accent1"/>
              </a:solidFill>
              <a:latin typeface="Arial Black"/>
              <a:ea typeface="Arial Black"/>
              <a:cs typeface="Arial Black"/>
              <a:sym typeface="Arial Black"/>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4"/>
          <p:cNvSpPr txBox="1"/>
          <p:nvPr>
            <p:ph idx="4294967295" type="title"/>
          </p:nvPr>
        </p:nvSpPr>
        <p:spPr>
          <a:xfrm>
            <a:off x="424740" y="303006"/>
            <a:ext cx="7652700" cy="5334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Clr>
                <a:schemeClr val="lt1"/>
              </a:buClr>
              <a:buSzPts val="2100"/>
              <a:buFont typeface="Cambria"/>
              <a:buNone/>
            </a:pPr>
            <a:r>
              <a:rPr b="1" lang="en" sz="2400">
                <a:solidFill>
                  <a:schemeClr val="lt1"/>
                </a:solidFill>
                <a:latin typeface="Cambria"/>
                <a:ea typeface="Cambria"/>
                <a:cs typeface="Cambria"/>
                <a:sym typeface="Cambria"/>
              </a:rPr>
              <a:t>POSC (Process Oriented Storage control)</a:t>
            </a:r>
            <a:endParaRPr b="1" sz="2400">
              <a:solidFill>
                <a:schemeClr val="lt1"/>
              </a:solidFill>
              <a:latin typeface="Cambria"/>
              <a:ea typeface="Cambria"/>
              <a:cs typeface="Cambria"/>
              <a:sym typeface="Cambria"/>
            </a:endParaRPr>
          </a:p>
          <a:p>
            <a:pPr indent="0" lvl="0" marL="0" rtl="0" algn="l">
              <a:lnSpc>
                <a:spcPct val="100000"/>
              </a:lnSpc>
              <a:spcBef>
                <a:spcPts val="0"/>
              </a:spcBef>
              <a:spcAft>
                <a:spcPts val="0"/>
              </a:spcAft>
              <a:buClr>
                <a:schemeClr val="lt1"/>
              </a:buClr>
              <a:buSzPts val="2100"/>
              <a:buFont typeface="Cambria"/>
              <a:buNone/>
            </a:pPr>
            <a:r>
              <a:t/>
            </a:r>
            <a:endParaRPr b="1" sz="2400">
              <a:solidFill>
                <a:schemeClr val="lt1"/>
              </a:solidFill>
              <a:latin typeface="Cambria"/>
              <a:ea typeface="Cambria"/>
              <a:cs typeface="Cambria"/>
              <a:sym typeface="Cambria"/>
            </a:endParaRPr>
          </a:p>
        </p:txBody>
      </p:sp>
      <p:grpSp>
        <p:nvGrpSpPr>
          <p:cNvPr id="1346" name="Google Shape;1346;p4"/>
          <p:cNvGrpSpPr/>
          <p:nvPr/>
        </p:nvGrpSpPr>
        <p:grpSpPr>
          <a:xfrm>
            <a:off x="5486139" y="2438816"/>
            <a:ext cx="3078897" cy="376019"/>
            <a:chOff x="2533260" y="2831679"/>
            <a:chExt cx="3283303" cy="383079"/>
          </a:xfrm>
        </p:grpSpPr>
        <p:sp>
          <p:nvSpPr>
            <p:cNvPr id="1347" name="Google Shape;1347;p4"/>
            <p:cNvSpPr txBox="1"/>
            <p:nvPr/>
          </p:nvSpPr>
          <p:spPr>
            <a:xfrm>
              <a:off x="3218950" y="2831679"/>
              <a:ext cx="2597613" cy="367956"/>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100"/>
                <a:buFont typeface="Arial"/>
                <a:buNone/>
              </a:pPr>
              <a:r>
                <a:t/>
              </a:r>
              <a:endParaRPr b="0" i="0" sz="1100" u="none" cap="none" strike="noStrike">
                <a:solidFill>
                  <a:srgbClr val="262626"/>
                </a:solidFill>
                <a:latin typeface="Quattrocento Sans"/>
                <a:ea typeface="Quattrocento Sans"/>
                <a:cs typeface="Quattrocento Sans"/>
                <a:sym typeface="Quattrocento Sans"/>
              </a:endParaRPr>
            </a:p>
          </p:txBody>
        </p:sp>
        <p:sp>
          <p:nvSpPr>
            <p:cNvPr id="1348" name="Google Shape;1348;p4"/>
            <p:cNvSpPr txBox="1"/>
            <p:nvPr/>
          </p:nvSpPr>
          <p:spPr>
            <a:xfrm>
              <a:off x="2533260" y="2977133"/>
              <a:ext cx="2614023" cy="237625"/>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Quattrocento Sans"/>
                <a:ea typeface="Quattrocento Sans"/>
                <a:cs typeface="Quattrocento Sans"/>
                <a:sym typeface="Quattrocento Sans"/>
              </a:endParaRPr>
            </a:p>
          </p:txBody>
        </p:sp>
      </p:grpSp>
      <p:sp>
        <p:nvSpPr>
          <p:cNvPr id="1349" name="Google Shape;1349;p4"/>
          <p:cNvSpPr txBox="1"/>
          <p:nvPr/>
        </p:nvSpPr>
        <p:spPr>
          <a:xfrm>
            <a:off x="6082758" y="3272541"/>
            <a:ext cx="2451284" cy="233246"/>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50" name="Google Shape;1350;p4"/>
          <p:cNvSpPr txBox="1"/>
          <p:nvPr/>
        </p:nvSpPr>
        <p:spPr>
          <a:xfrm>
            <a:off x="544947" y="3182838"/>
            <a:ext cx="4905900" cy="233100"/>
          </a:xfrm>
          <a:prstGeom prst="rect">
            <a:avLst/>
          </a:prstGeom>
          <a:noFill/>
          <a:ln>
            <a:noFill/>
          </a:ln>
        </p:spPr>
        <p:txBody>
          <a:bodyPr anchorCtr="0" anchor="b" bIns="0" lIns="0" spcFirstLastPara="1" rIns="0" wrap="square" tIns="0">
            <a:noAutofit/>
          </a:bodyPr>
          <a:lstStyle/>
          <a:p>
            <a:pPr indent="-196849" lvl="0" marL="340360" marR="0" rtl="0" algn="l">
              <a:lnSpc>
                <a:spcPct val="150000"/>
              </a:lnSpc>
              <a:spcBef>
                <a:spcPts val="0"/>
              </a:spcBef>
              <a:spcAft>
                <a:spcPts val="0"/>
              </a:spcAft>
              <a:buClr>
                <a:schemeClr val="dk1"/>
              </a:buClr>
              <a:buSzPts val="1400"/>
              <a:buFont typeface="Arial"/>
              <a:buNone/>
            </a:pPr>
            <a:r>
              <a:t/>
            </a:r>
            <a:endParaRPr b="0" i="0" sz="1800" u="none" cap="none" strike="noStrike">
              <a:solidFill>
                <a:schemeClr val="lt1"/>
              </a:solidFill>
              <a:latin typeface="Calibri"/>
              <a:ea typeface="Calibri"/>
              <a:cs typeface="Calibri"/>
              <a:sym typeface="Calibri"/>
            </a:endParaRPr>
          </a:p>
        </p:txBody>
      </p:sp>
      <p:sp>
        <p:nvSpPr>
          <p:cNvPr id="1351" name="Google Shape;1351;p4"/>
          <p:cNvSpPr txBox="1"/>
          <p:nvPr/>
        </p:nvSpPr>
        <p:spPr>
          <a:xfrm>
            <a:off x="3684537" y="2705621"/>
            <a:ext cx="1700859" cy="233246"/>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52" name="Google Shape;1352;p4"/>
          <p:cNvSpPr txBox="1"/>
          <p:nvPr/>
        </p:nvSpPr>
        <p:spPr>
          <a:xfrm>
            <a:off x="3654491" y="3973567"/>
            <a:ext cx="1701000" cy="233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E25C20"/>
              </a:solidFill>
              <a:latin typeface="Quattrocento Sans"/>
              <a:ea typeface="Quattrocento Sans"/>
              <a:cs typeface="Quattrocento Sans"/>
              <a:sym typeface="Quattrocento Sans"/>
            </a:endParaRPr>
          </a:p>
        </p:txBody>
      </p:sp>
      <p:sp>
        <p:nvSpPr>
          <p:cNvPr id="1353" name="Google Shape;1353;p4"/>
          <p:cNvSpPr txBox="1"/>
          <p:nvPr/>
        </p:nvSpPr>
        <p:spPr>
          <a:xfrm>
            <a:off x="6005642" y="2109463"/>
            <a:ext cx="2451284" cy="233245"/>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accent1"/>
              </a:solidFill>
              <a:latin typeface="Quattrocento Sans"/>
              <a:ea typeface="Quattrocento Sans"/>
              <a:cs typeface="Quattrocento Sans"/>
              <a:sym typeface="Quattrocento Sans"/>
            </a:endParaRPr>
          </a:p>
        </p:txBody>
      </p:sp>
      <p:sp>
        <p:nvSpPr>
          <p:cNvPr id="1354" name="Google Shape;1354;p4"/>
          <p:cNvSpPr txBox="1"/>
          <p:nvPr/>
        </p:nvSpPr>
        <p:spPr>
          <a:xfrm>
            <a:off x="424750" y="667825"/>
            <a:ext cx="6300300" cy="2147100"/>
          </a:xfrm>
          <a:prstGeom prst="rect">
            <a:avLst/>
          </a:prstGeom>
          <a:noFill/>
          <a:ln>
            <a:noFill/>
          </a:ln>
        </p:spPr>
        <p:txBody>
          <a:bodyPr anchorCtr="0" anchor="b" bIns="91425" lIns="91425" spcFirstLastPara="1" rIns="91425" wrap="square" tIns="91425">
            <a:spAutoFit/>
          </a:bodyPr>
          <a:lstStyle/>
          <a:p>
            <a:pPr indent="0" lvl="0" marL="0" rtl="0" algn="l">
              <a:lnSpc>
                <a:spcPct val="150000"/>
              </a:lnSpc>
              <a:spcBef>
                <a:spcPts val="0"/>
              </a:spcBef>
              <a:spcAft>
                <a:spcPts val="0"/>
              </a:spcAft>
              <a:buNone/>
            </a:pPr>
            <a:r>
              <a:rPr lang="en" sz="1500">
                <a:solidFill>
                  <a:schemeClr val="lt1"/>
                </a:solidFill>
                <a:latin typeface="Calibri"/>
                <a:ea typeface="Calibri"/>
                <a:cs typeface="Calibri"/>
                <a:sym typeface="Calibri"/>
              </a:rPr>
              <a:t>Concept &amp; Business scenario for POSC</a:t>
            </a:r>
            <a:endParaRPr sz="1500">
              <a:solidFill>
                <a:schemeClr val="lt1"/>
              </a:solidFill>
              <a:latin typeface="Calibri"/>
              <a:ea typeface="Calibri"/>
              <a:cs typeface="Calibri"/>
              <a:sym typeface="Calibri"/>
            </a:endParaRPr>
          </a:p>
          <a:p>
            <a:pPr indent="0" lvl="0" marL="0" rtl="0" algn="l">
              <a:lnSpc>
                <a:spcPct val="150000"/>
              </a:lnSpc>
              <a:spcBef>
                <a:spcPts val="0"/>
              </a:spcBef>
              <a:spcAft>
                <a:spcPts val="0"/>
              </a:spcAft>
              <a:buNone/>
            </a:pPr>
            <a:r>
              <a:rPr lang="en" sz="1500">
                <a:solidFill>
                  <a:schemeClr val="lt1"/>
                </a:solidFill>
                <a:latin typeface="Calibri"/>
                <a:ea typeface="Calibri"/>
                <a:cs typeface="Calibri"/>
                <a:sym typeface="Calibri"/>
              </a:rPr>
              <a:t>Understanding complex Putaway process in SAP EWM</a:t>
            </a:r>
            <a:endParaRPr sz="1500">
              <a:solidFill>
                <a:schemeClr val="lt1"/>
              </a:solidFill>
              <a:latin typeface="Calibri"/>
              <a:ea typeface="Calibri"/>
              <a:cs typeface="Calibri"/>
              <a:sym typeface="Calibri"/>
            </a:endParaRPr>
          </a:p>
          <a:p>
            <a:pPr indent="0" lvl="0" marL="0" rtl="0" algn="l">
              <a:lnSpc>
                <a:spcPct val="150000"/>
              </a:lnSpc>
              <a:spcBef>
                <a:spcPts val="0"/>
              </a:spcBef>
              <a:spcAft>
                <a:spcPts val="0"/>
              </a:spcAft>
              <a:buNone/>
            </a:pPr>
            <a:r>
              <a:rPr lang="en" sz="1500">
                <a:solidFill>
                  <a:schemeClr val="lt1"/>
                </a:solidFill>
                <a:latin typeface="Calibri"/>
                <a:ea typeface="Calibri"/>
                <a:cs typeface="Calibri"/>
                <a:sym typeface="Calibri"/>
              </a:rPr>
              <a:t>Configuration related to POSC </a:t>
            </a:r>
            <a:endParaRPr sz="1500">
              <a:solidFill>
                <a:schemeClr val="lt1"/>
              </a:solidFill>
              <a:latin typeface="Calibri"/>
              <a:ea typeface="Calibri"/>
              <a:cs typeface="Calibri"/>
              <a:sym typeface="Calibri"/>
            </a:endParaRPr>
          </a:p>
          <a:p>
            <a:pPr indent="0" lvl="0" marL="0" rtl="0" algn="l">
              <a:lnSpc>
                <a:spcPct val="150000"/>
              </a:lnSpc>
              <a:spcBef>
                <a:spcPts val="0"/>
              </a:spcBef>
              <a:spcAft>
                <a:spcPts val="0"/>
              </a:spcAft>
              <a:buNone/>
            </a:pPr>
            <a:r>
              <a:rPr lang="en" sz="1500">
                <a:solidFill>
                  <a:schemeClr val="lt1"/>
                </a:solidFill>
                <a:latin typeface="Calibri"/>
                <a:ea typeface="Calibri"/>
                <a:cs typeface="Calibri"/>
                <a:sym typeface="Calibri"/>
              </a:rPr>
              <a:t>Externals steps, Storage process, Destination Bin determination</a:t>
            </a:r>
            <a:endParaRPr sz="1500">
              <a:solidFill>
                <a:schemeClr val="lt1"/>
              </a:solidFill>
              <a:latin typeface="Calibri"/>
              <a:ea typeface="Calibri"/>
              <a:cs typeface="Calibri"/>
              <a:sym typeface="Calibri"/>
            </a:endParaRPr>
          </a:p>
          <a:p>
            <a:pPr indent="0" lvl="0" marL="0" rtl="0" algn="l">
              <a:lnSpc>
                <a:spcPct val="150000"/>
              </a:lnSpc>
              <a:spcBef>
                <a:spcPts val="0"/>
              </a:spcBef>
              <a:spcAft>
                <a:spcPts val="0"/>
              </a:spcAft>
              <a:buNone/>
            </a:pPr>
            <a:r>
              <a:rPr lang="en" sz="1500">
                <a:solidFill>
                  <a:schemeClr val="lt1"/>
                </a:solidFill>
                <a:latin typeface="Calibri"/>
                <a:ea typeface="Calibri"/>
                <a:cs typeface="Calibri"/>
                <a:sym typeface="Calibri"/>
              </a:rPr>
              <a:t>Testing of Complex putaway process</a:t>
            </a:r>
            <a:endParaRPr sz="1500">
              <a:solidFill>
                <a:schemeClr val="lt1"/>
              </a:solidFill>
              <a:latin typeface="Calibri"/>
              <a:ea typeface="Calibri"/>
              <a:cs typeface="Calibri"/>
              <a:sym typeface="Calibri"/>
            </a:endParaRPr>
          </a:p>
          <a:p>
            <a:pPr indent="0" lvl="0" marL="0" rtl="0" algn="l">
              <a:lnSpc>
                <a:spcPct val="150000"/>
              </a:lnSpc>
              <a:spcBef>
                <a:spcPts val="0"/>
              </a:spcBef>
              <a:spcAft>
                <a:spcPts val="0"/>
              </a:spcAft>
              <a:buNone/>
            </a:pPr>
            <a:r>
              <a:t/>
            </a:r>
            <a:endParaRPr sz="15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8" name="Shape 1358"/>
        <p:cNvGrpSpPr/>
        <p:nvPr/>
      </p:nvGrpSpPr>
      <p:grpSpPr>
        <a:xfrm>
          <a:off x="0" y="0"/>
          <a:ext cx="0" cy="0"/>
          <a:chOff x="0" y="0"/>
          <a:chExt cx="0" cy="0"/>
        </a:xfrm>
      </p:grpSpPr>
      <p:sp>
        <p:nvSpPr>
          <p:cNvPr id="1359" name="Google Shape;1359;p5"/>
          <p:cNvSpPr txBox="1"/>
          <p:nvPr>
            <p:ph idx="1" type="body"/>
          </p:nvPr>
        </p:nvSpPr>
        <p:spPr>
          <a:xfrm>
            <a:off x="457200" y="805200"/>
            <a:ext cx="8197200" cy="3182700"/>
          </a:xfrm>
          <a:prstGeom prst="rect">
            <a:avLst/>
          </a:prstGeom>
          <a:noFill/>
          <a:ln>
            <a:noFill/>
          </a:ln>
        </p:spPr>
        <p:txBody>
          <a:bodyPr anchorCtr="0" anchor="t" bIns="45700" lIns="0" spcFirstLastPara="1" rIns="0" wrap="square" tIns="45700">
            <a:noAutofit/>
          </a:bodyPr>
          <a:lstStyle/>
          <a:p>
            <a:pPr indent="0" lvl="0" marL="0" rtl="0" algn="l">
              <a:lnSpc>
                <a:spcPct val="107916"/>
              </a:lnSpc>
              <a:spcBef>
                <a:spcPts val="0"/>
              </a:spcBef>
              <a:spcAft>
                <a:spcPts val="0"/>
              </a:spcAft>
              <a:buSzPts val="1100"/>
              <a:buNone/>
            </a:pPr>
            <a:r>
              <a:rPr lang="en">
                <a:latin typeface="Calibri"/>
                <a:ea typeface="Calibri"/>
                <a:cs typeface="Calibri"/>
                <a:sym typeface="Calibri"/>
              </a:rPr>
              <a:t>The exception code basically describes an Exception situation in the warehouse. This Exception situation occurs, for example, if data that the system returns does not match up with the actual situation in the warehouse. You can use a short form of the exception to communicate this to the system.</a:t>
            </a:r>
            <a:endParaRPr>
              <a:latin typeface="Calibri"/>
              <a:ea typeface="Calibri"/>
              <a:cs typeface="Calibri"/>
              <a:sym typeface="Calibri"/>
            </a:endParaRPr>
          </a:p>
          <a:p>
            <a:pPr indent="0" lvl="0" marL="0" rtl="0" algn="l">
              <a:lnSpc>
                <a:spcPct val="107916"/>
              </a:lnSpc>
              <a:spcBef>
                <a:spcPts val="800"/>
              </a:spcBef>
              <a:spcAft>
                <a:spcPts val="0"/>
              </a:spcAft>
              <a:buSzPts val="1100"/>
              <a:buNone/>
            </a:pPr>
            <a:r>
              <a:rPr lang="en">
                <a:latin typeface="Calibri"/>
                <a:ea typeface="Calibri"/>
                <a:cs typeface="Calibri"/>
                <a:sym typeface="Calibri"/>
              </a:rPr>
              <a:t>Example - </a:t>
            </a:r>
            <a:endParaRPr>
              <a:latin typeface="Calibri"/>
              <a:ea typeface="Calibri"/>
              <a:cs typeface="Calibri"/>
              <a:sym typeface="Calibri"/>
            </a:endParaRPr>
          </a:p>
          <a:p>
            <a:pPr indent="0" lvl="0" marL="0" rtl="0" algn="l">
              <a:lnSpc>
                <a:spcPct val="107916"/>
              </a:lnSpc>
              <a:spcBef>
                <a:spcPts val="800"/>
              </a:spcBef>
              <a:spcAft>
                <a:spcPts val="800"/>
              </a:spcAft>
              <a:buSzPts val="1100"/>
              <a:buNone/>
            </a:pPr>
            <a:r>
              <a:rPr lang="en">
                <a:latin typeface="Calibri"/>
                <a:ea typeface="Calibri"/>
                <a:cs typeface="Calibri"/>
                <a:sym typeface="Calibri"/>
              </a:rPr>
              <a:t>While doing Put away WT confirmation, Destination bin is not available for put away due to bin damage/bin renovation so in this case we can use Exception code “CHBD” to change the destination bin</a:t>
            </a:r>
            <a:endParaRPr>
              <a:latin typeface="Calibri"/>
              <a:ea typeface="Calibri"/>
              <a:cs typeface="Calibri"/>
              <a:sym typeface="Calibri"/>
            </a:endParaRPr>
          </a:p>
        </p:txBody>
      </p:sp>
      <p:sp>
        <p:nvSpPr>
          <p:cNvPr id="1360" name="Google Shape;1360;p5"/>
          <p:cNvSpPr txBox="1"/>
          <p:nvPr/>
        </p:nvSpPr>
        <p:spPr>
          <a:xfrm>
            <a:off x="2635050" y="64650"/>
            <a:ext cx="3153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7916"/>
              </a:lnSpc>
              <a:spcBef>
                <a:spcPts val="0"/>
              </a:spcBef>
              <a:spcAft>
                <a:spcPts val="800"/>
              </a:spcAft>
              <a:buClr>
                <a:schemeClr val="dk1"/>
              </a:buClr>
              <a:buSzPts val="1100"/>
              <a:buFont typeface="Arial"/>
              <a:buNone/>
            </a:pPr>
            <a:r>
              <a:rPr b="1" lang="en" sz="2400" u="sng">
                <a:solidFill>
                  <a:srgbClr val="0070C0"/>
                </a:solidFill>
                <a:latin typeface="Calibri"/>
                <a:ea typeface="Calibri"/>
                <a:cs typeface="Calibri"/>
                <a:sym typeface="Calibri"/>
              </a:rPr>
              <a:t>EWM Exception Codes</a:t>
            </a:r>
            <a:endParaRPr b="0" i="0" sz="2400" u="none" cap="none" strike="noStrike">
              <a:solidFill>
                <a:srgbClr val="0070C0"/>
              </a:solidFill>
              <a:latin typeface="Quattrocento Sans"/>
              <a:ea typeface="Quattrocento Sans"/>
              <a:cs typeface="Quattrocento Sans"/>
              <a:sym typeface="Quattrocen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4" name="Shape 1364"/>
        <p:cNvGrpSpPr/>
        <p:nvPr/>
      </p:nvGrpSpPr>
      <p:grpSpPr>
        <a:xfrm>
          <a:off x="0" y="0"/>
          <a:ext cx="0" cy="0"/>
          <a:chOff x="0" y="0"/>
          <a:chExt cx="0" cy="0"/>
        </a:xfrm>
      </p:grpSpPr>
      <p:sp>
        <p:nvSpPr>
          <p:cNvPr id="1365" name="Google Shape;1365;p6"/>
          <p:cNvSpPr txBox="1"/>
          <p:nvPr/>
        </p:nvSpPr>
        <p:spPr>
          <a:xfrm>
            <a:off x="388825" y="746100"/>
            <a:ext cx="7683300" cy="588000"/>
          </a:xfrm>
          <a:prstGeom prst="rect">
            <a:avLst/>
          </a:prstGeom>
          <a:noFill/>
          <a:ln>
            <a:noFill/>
          </a:ln>
        </p:spPr>
        <p:txBody>
          <a:bodyPr anchorCtr="0" anchor="t" bIns="34275" lIns="68575" spcFirstLastPara="1" rIns="68575" wrap="square" tIns="34275">
            <a:spAutoFit/>
          </a:bodyPr>
          <a:lstStyle/>
          <a:p>
            <a:pPr indent="0" lvl="0" marL="0" rtl="0" algn="l">
              <a:lnSpc>
                <a:spcPct val="107916"/>
              </a:lnSpc>
              <a:spcBef>
                <a:spcPts val="0"/>
              </a:spcBef>
              <a:spcAft>
                <a:spcPts val="0"/>
              </a:spcAft>
              <a:buClr>
                <a:schemeClr val="dk1"/>
              </a:buClr>
              <a:buSzPts val="1100"/>
              <a:buFont typeface="Arial"/>
              <a:buNone/>
            </a:pPr>
            <a:r>
              <a:rPr b="1" lang="en" sz="1300">
                <a:solidFill>
                  <a:srgbClr val="444444"/>
                </a:solidFill>
                <a:latin typeface="Verdana"/>
                <a:ea typeface="Verdana"/>
                <a:cs typeface="Verdana"/>
                <a:sym typeface="Verdana"/>
              </a:rPr>
              <a:t>Define Exception code</a:t>
            </a:r>
            <a:endParaRPr b="1" sz="1300">
              <a:solidFill>
                <a:srgbClr val="444444"/>
              </a:solidFill>
              <a:latin typeface="Verdana"/>
              <a:ea typeface="Verdana"/>
              <a:cs typeface="Verdana"/>
              <a:sym typeface="Verdana"/>
            </a:endParaRPr>
          </a:p>
          <a:p>
            <a:pPr indent="0" lvl="0" marL="0" rtl="0" algn="l">
              <a:lnSpc>
                <a:spcPct val="107916"/>
              </a:lnSpc>
              <a:spcBef>
                <a:spcPts val="800"/>
              </a:spcBef>
              <a:spcAft>
                <a:spcPts val="800"/>
              </a:spcAft>
              <a:buClr>
                <a:schemeClr val="dk1"/>
              </a:buClr>
              <a:buSzPts val="1100"/>
              <a:buFont typeface="Arial"/>
              <a:buNone/>
            </a:pPr>
            <a:r>
              <a:t/>
            </a:r>
            <a:endParaRPr b="1" sz="1300">
              <a:solidFill>
                <a:srgbClr val="444444"/>
              </a:solidFill>
              <a:latin typeface="Verdana"/>
              <a:ea typeface="Verdana"/>
              <a:cs typeface="Verdana"/>
              <a:sym typeface="Verdana"/>
            </a:endParaRPr>
          </a:p>
        </p:txBody>
      </p:sp>
      <p:sp>
        <p:nvSpPr>
          <p:cNvPr id="1366" name="Google Shape;1366;p6"/>
          <p:cNvSpPr txBox="1"/>
          <p:nvPr/>
        </p:nvSpPr>
        <p:spPr>
          <a:xfrm>
            <a:off x="347817" y="312703"/>
            <a:ext cx="46710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070C0"/>
                </a:solidFill>
                <a:latin typeface="Calibri"/>
                <a:ea typeface="Calibri"/>
                <a:cs typeface="Calibri"/>
                <a:sym typeface="Calibri"/>
              </a:rPr>
              <a:t>Configuration</a:t>
            </a:r>
            <a:endParaRPr b="1" i="0" sz="2100" u="none" cap="none" strike="noStrike">
              <a:solidFill>
                <a:schemeClr val="dk1"/>
              </a:solidFill>
              <a:latin typeface="Calibri"/>
              <a:ea typeface="Calibri"/>
              <a:cs typeface="Calibri"/>
              <a:sym typeface="Calibri"/>
            </a:endParaRPr>
          </a:p>
        </p:txBody>
      </p:sp>
      <p:pic>
        <p:nvPicPr>
          <p:cNvPr id="1367" name="Google Shape;1367;p6"/>
          <p:cNvPicPr preferRelativeResize="0"/>
          <p:nvPr/>
        </p:nvPicPr>
        <p:blipFill>
          <a:blip r:embed="rId3">
            <a:alphaModFix/>
          </a:blip>
          <a:stretch>
            <a:fillRect/>
          </a:stretch>
        </p:blipFill>
        <p:spPr>
          <a:xfrm>
            <a:off x="408550" y="1062375"/>
            <a:ext cx="4070476" cy="2867025"/>
          </a:xfrm>
          <a:prstGeom prst="rect">
            <a:avLst/>
          </a:prstGeom>
          <a:noFill/>
          <a:ln>
            <a:noFill/>
          </a:ln>
        </p:spPr>
      </p:pic>
      <p:pic>
        <p:nvPicPr>
          <p:cNvPr id="1368" name="Google Shape;1368;p6"/>
          <p:cNvPicPr preferRelativeResize="0"/>
          <p:nvPr/>
        </p:nvPicPr>
        <p:blipFill>
          <a:blip r:embed="rId4">
            <a:alphaModFix/>
          </a:blip>
          <a:stretch>
            <a:fillRect/>
          </a:stretch>
        </p:blipFill>
        <p:spPr>
          <a:xfrm>
            <a:off x="4754475" y="1100325"/>
            <a:ext cx="3900074" cy="2829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2" name="Shape 1372"/>
        <p:cNvGrpSpPr/>
        <p:nvPr/>
      </p:nvGrpSpPr>
      <p:grpSpPr>
        <a:xfrm>
          <a:off x="0" y="0"/>
          <a:ext cx="0" cy="0"/>
          <a:chOff x="0" y="0"/>
          <a:chExt cx="0" cy="0"/>
        </a:xfrm>
      </p:grpSpPr>
      <p:sp>
        <p:nvSpPr>
          <p:cNvPr id="1373" name="Google Shape;1373;p8"/>
          <p:cNvSpPr txBox="1"/>
          <p:nvPr/>
        </p:nvSpPr>
        <p:spPr>
          <a:xfrm>
            <a:off x="147650" y="319950"/>
            <a:ext cx="794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New Entries in Create Exception code &gt; Then go step by step as shown in left side flow ….</a:t>
            </a:r>
            <a:endParaRPr>
              <a:latin typeface="Calibri"/>
              <a:ea typeface="Calibri"/>
              <a:cs typeface="Calibri"/>
              <a:sym typeface="Calibri"/>
            </a:endParaRPr>
          </a:p>
        </p:txBody>
      </p:sp>
      <p:pic>
        <p:nvPicPr>
          <p:cNvPr id="1374" name="Google Shape;1374;p8"/>
          <p:cNvPicPr preferRelativeResize="0"/>
          <p:nvPr/>
        </p:nvPicPr>
        <p:blipFill>
          <a:blip r:embed="rId3">
            <a:alphaModFix/>
          </a:blip>
          <a:stretch>
            <a:fillRect/>
          </a:stretch>
        </p:blipFill>
        <p:spPr>
          <a:xfrm>
            <a:off x="250825" y="761175"/>
            <a:ext cx="7837824" cy="2938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8" name="Shape 1378"/>
        <p:cNvGrpSpPr/>
        <p:nvPr/>
      </p:nvGrpSpPr>
      <p:grpSpPr>
        <a:xfrm>
          <a:off x="0" y="0"/>
          <a:ext cx="0" cy="0"/>
          <a:chOff x="0" y="0"/>
          <a:chExt cx="0" cy="0"/>
        </a:xfrm>
      </p:grpSpPr>
      <p:sp>
        <p:nvSpPr>
          <p:cNvPr id="1379" name="Google Shape;1379;p9"/>
          <p:cNvSpPr txBox="1"/>
          <p:nvPr/>
        </p:nvSpPr>
        <p:spPr>
          <a:xfrm>
            <a:off x="82084" y="4733926"/>
            <a:ext cx="2895600" cy="273844"/>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pic>
        <p:nvPicPr>
          <p:cNvPr id="1380" name="Google Shape;1380;p9"/>
          <p:cNvPicPr preferRelativeResize="0"/>
          <p:nvPr/>
        </p:nvPicPr>
        <p:blipFill>
          <a:blip r:embed="rId3">
            <a:alphaModFix/>
          </a:blip>
          <a:stretch>
            <a:fillRect/>
          </a:stretch>
        </p:blipFill>
        <p:spPr>
          <a:xfrm>
            <a:off x="414925" y="431300"/>
            <a:ext cx="7476699" cy="3498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4" name="Shape 1384"/>
        <p:cNvGrpSpPr/>
        <p:nvPr/>
      </p:nvGrpSpPr>
      <p:grpSpPr>
        <a:xfrm>
          <a:off x="0" y="0"/>
          <a:ext cx="0" cy="0"/>
          <a:chOff x="0" y="0"/>
          <a:chExt cx="0" cy="0"/>
        </a:xfrm>
      </p:grpSpPr>
      <p:sp>
        <p:nvSpPr>
          <p:cNvPr id="1385" name="Google Shape;1385;p10"/>
          <p:cNvSpPr txBox="1"/>
          <p:nvPr>
            <p:ph type="title"/>
          </p:nvPr>
        </p:nvSpPr>
        <p:spPr>
          <a:xfrm>
            <a:off x="389924" y="297134"/>
            <a:ext cx="8229600" cy="5334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070C0"/>
              </a:buClr>
              <a:buSzPts val="2100"/>
              <a:buFont typeface="Quattrocento Sans"/>
              <a:buNone/>
            </a:pPr>
            <a:r>
              <a:rPr b="1" lang="en" sz="1500">
                <a:solidFill>
                  <a:srgbClr val="0070C0"/>
                </a:solidFill>
                <a:latin typeface="Calibri"/>
                <a:ea typeface="Calibri"/>
                <a:cs typeface="Calibri"/>
                <a:sym typeface="Calibri"/>
              </a:rPr>
              <a:t>Test Configuration of Exception codes</a:t>
            </a:r>
            <a:endParaRPr b="1" sz="1500">
              <a:solidFill>
                <a:srgbClr val="0070C0"/>
              </a:solidFill>
              <a:latin typeface="Calibri"/>
              <a:ea typeface="Calibri"/>
              <a:cs typeface="Calibri"/>
              <a:sym typeface="Calibri"/>
            </a:endParaRPr>
          </a:p>
        </p:txBody>
      </p:sp>
      <p:sp>
        <p:nvSpPr>
          <p:cNvPr id="1386" name="Google Shape;1386;p10"/>
          <p:cNvSpPr txBox="1"/>
          <p:nvPr/>
        </p:nvSpPr>
        <p:spPr>
          <a:xfrm>
            <a:off x="82084" y="4733926"/>
            <a:ext cx="2895600" cy="273844"/>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pic>
        <p:nvPicPr>
          <p:cNvPr id="1387" name="Google Shape;1387;p10"/>
          <p:cNvPicPr preferRelativeResize="0"/>
          <p:nvPr/>
        </p:nvPicPr>
        <p:blipFill>
          <a:blip r:embed="rId3">
            <a:alphaModFix/>
          </a:blip>
          <a:stretch>
            <a:fillRect/>
          </a:stretch>
        </p:blipFill>
        <p:spPr>
          <a:xfrm>
            <a:off x="389925" y="830525"/>
            <a:ext cx="4105500" cy="2971800"/>
          </a:xfrm>
          <a:prstGeom prst="rect">
            <a:avLst/>
          </a:prstGeom>
          <a:noFill/>
          <a:ln>
            <a:noFill/>
          </a:ln>
        </p:spPr>
      </p:pic>
      <p:pic>
        <p:nvPicPr>
          <p:cNvPr id="1388" name="Google Shape;1388;p10"/>
          <p:cNvPicPr preferRelativeResize="0"/>
          <p:nvPr/>
        </p:nvPicPr>
        <p:blipFill>
          <a:blip r:embed="rId4">
            <a:alphaModFix/>
          </a:blip>
          <a:stretch>
            <a:fillRect/>
          </a:stretch>
        </p:blipFill>
        <p:spPr>
          <a:xfrm>
            <a:off x="4706550" y="830525"/>
            <a:ext cx="3912975" cy="2971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range Red">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